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4"/>
  </p:sldMasterIdLst>
  <p:notesMasterIdLst>
    <p:notesMasterId r:id="rId19"/>
  </p:notesMasterIdLst>
  <p:handoutMasterIdLst>
    <p:handoutMasterId r:id="rId20"/>
  </p:handoutMasterIdLst>
  <p:sldIdLst>
    <p:sldId id="1497" r:id="rId5"/>
    <p:sldId id="1514" r:id="rId6"/>
    <p:sldId id="1528" r:id="rId7"/>
    <p:sldId id="1529" r:id="rId8"/>
    <p:sldId id="1527" r:id="rId9"/>
    <p:sldId id="1526" r:id="rId10"/>
    <p:sldId id="1520" r:id="rId11"/>
    <p:sldId id="1519" r:id="rId12"/>
    <p:sldId id="1521" r:id="rId13"/>
    <p:sldId id="1522" r:id="rId14"/>
    <p:sldId id="1530" r:id="rId15"/>
    <p:sldId id="1523" r:id="rId16"/>
    <p:sldId id="1524" r:id="rId17"/>
    <p:sldId id="152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B5DFE3-F71E-4BC1-8C36-965B9E107305}" v="314" dt="2026-02-10T18:20:32.222"/>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74" y="30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ib Mishra" userId="fb865f893c53dc2b" providerId="LiveId" clId="{A0F654CA-9003-415E-B903-35B0CD1FB1B1}"/>
    <pc:docChg chg="undo custSel addSld delSld modSld sldOrd">
      <pc:chgData name="Rajib Mishra" userId="fb865f893c53dc2b" providerId="LiveId" clId="{A0F654CA-9003-415E-B903-35B0CD1FB1B1}" dt="2026-02-10T18:20:46.554" v="2046" actId="1076"/>
      <pc:docMkLst>
        <pc:docMk/>
      </pc:docMkLst>
      <pc:sldChg chg="addSp modSp mod">
        <pc:chgData name="Rajib Mishra" userId="fb865f893c53dc2b" providerId="LiveId" clId="{A0F654CA-9003-415E-B903-35B0CD1FB1B1}" dt="2026-02-09T18:56:48.295" v="1654" actId="14100"/>
        <pc:sldMkLst>
          <pc:docMk/>
          <pc:sldMk cId="1773831372" sldId="1497"/>
        </pc:sldMkLst>
        <pc:spChg chg="mod">
          <ac:chgData name="Rajib Mishra" userId="fb865f893c53dc2b" providerId="LiveId" clId="{A0F654CA-9003-415E-B903-35B0CD1FB1B1}" dt="2026-02-07T15:34:02.346" v="3" actId="1076"/>
          <ac:spMkLst>
            <pc:docMk/>
            <pc:sldMk cId="1773831372" sldId="1497"/>
            <ac:spMk id="2" creationId="{1F057989-07E4-B482-9F2A-EBF670F7FA92}"/>
          </ac:spMkLst>
        </pc:spChg>
        <pc:spChg chg="add mod">
          <ac:chgData name="Rajib Mishra" userId="fb865f893c53dc2b" providerId="LiveId" clId="{A0F654CA-9003-415E-B903-35B0CD1FB1B1}" dt="2026-02-09T18:56:48.295" v="1654" actId="14100"/>
          <ac:spMkLst>
            <pc:docMk/>
            <pc:sldMk cId="1773831372" sldId="1497"/>
            <ac:spMk id="5" creationId="{0D4400EF-3833-441A-E5D9-100B9F2D1CD6}"/>
          </ac:spMkLst>
        </pc:spChg>
      </pc:sldChg>
      <pc:sldChg chg="addSp delSp modSp mod">
        <pc:chgData name="Rajib Mishra" userId="fb865f893c53dc2b" providerId="LiveId" clId="{A0F654CA-9003-415E-B903-35B0CD1FB1B1}" dt="2026-02-10T15:07:03.331" v="1927" actId="114"/>
        <pc:sldMkLst>
          <pc:docMk/>
          <pc:sldMk cId="2002021855" sldId="1514"/>
        </pc:sldMkLst>
        <pc:spChg chg="mod">
          <ac:chgData name="Rajib Mishra" userId="fb865f893c53dc2b" providerId="LiveId" clId="{A0F654CA-9003-415E-B903-35B0CD1FB1B1}" dt="2026-02-10T15:02:31.977" v="1881" actId="20577"/>
          <ac:spMkLst>
            <pc:docMk/>
            <pc:sldMk cId="2002021855" sldId="1514"/>
            <ac:spMk id="2" creationId="{F31FB56E-1A01-8D29-F217-638F3BEF697B}"/>
          </ac:spMkLst>
        </pc:spChg>
        <pc:spChg chg="mod">
          <ac:chgData name="Rajib Mishra" userId="fb865f893c53dc2b" providerId="LiveId" clId="{A0F654CA-9003-415E-B903-35B0CD1FB1B1}" dt="2026-02-10T15:06:37.098" v="1920" actId="27636"/>
          <ac:spMkLst>
            <pc:docMk/>
            <pc:sldMk cId="2002021855" sldId="1514"/>
            <ac:spMk id="3" creationId="{8DE9521F-CC42-235E-F804-B826A36205D1}"/>
          </ac:spMkLst>
        </pc:spChg>
        <pc:spChg chg="add del mod">
          <ac:chgData name="Rajib Mishra" userId="fb865f893c53dc2b" providerId="LiveId" clId="{A0F654CA-9003-415E-B903-35B0CD1FB1B1}" dt="2026-02-09T20:26:36.928" v="1656" actId="478"/>
          <ac:spMkLst>
            <pc:docMk/>
            <pc:sldMk cId="2002021855" sldId="1514"/>
            <ac:spMk id="4" creationId="{BFD418E5-6316-F314-5EA3-7D974C54F374}"/>
          </ac:spMkLst>
        </pc:spChg>
        <pc:spChg chg="del">
          <ac:chgData name="Rajib Mishra" userId="fb865f893c53dc2b" providerId="LiveId" clId="{A0F654CA-9003-415E-B903-35B0CD1FB1B1}" dt="2026-02-09T20:32:43.060" v="1682" actId="478"/>
          <ac:spMkLst>
            <pc:docMk/>
            <pc:sldMk cId="2002021855" sldId="1514"/>
            <ac:spMk id="5" creationId="{0CCFE647-609D-D29A-EBEA-7F8DB925F093}"/>
          </ac:spMkLst>
        </pc:spChg>
        <pc:spChg chg="add mod">
          <ac:chgData name="Rajib Mishra" userId="fb865f893c53dc2b" providerId="LiveId" clId="{A0F654CA-9003-415E-B903-35B0CD1FB1B1}" dt="2026-02-10T15:07:03.331" v="1927" actId="114"/>
          <ac:spMkLst>
            <pc:docMk/>
            <pc:sldMk cId="2002021855" sldId="1514"/>
            <ac:spMk id="5" creationId="{54E8F7C5-37B3-B5BD-358E-6E4AE7AB9C51}"/>
          </ac:spMkLst>
        </pc:spChg>
      </pc:sldChg>
      <pc:sldChg chg="addSp modSp add mod modNotesTx">
        <pc:chgData name="Rajib Mishra" userId="fb865f893c53dc2b" providerId="LiveId" clId="{A0F654CA-9003-415E-B903-35B0CD1FB1B1}" dt="2026-02-09T15:21:17.136" v="1462" actId="115"/>
        <pc:sldMkLst>
          <pc:docMk/>
          <pc:sldMk cId="1881568868" sldId="1519"/>
        </pc:sldMkLst>
        <pc:spChg chg="mod">
          <ac:chgData name="Rajib Mishra" userId="fb865f893c53dc2b" providerId="LiveId" clId="{A0F654CA-9003-415E-B903-35B0CD1FB1B1}" dt="2026-02-07T15:38:09.872" v="22"/>
          <ac:spMkLst>
            <pc:docMk/>
            <pc:sldMk cId="1881568868" sldId="1519"/>
            <ac:spMk id="2" creationId="{54C36CDC-D561-4C0A-CF66-E4984B8CF67C}"/>
          </ac:spMkLst>
        </pc:spChg>
        <pc:spChg chg="mod">
          <ac:chgData name="Rajib Mishra" userId="fb865f893c53dc2b" providerId="LiveId" clId="{A0F654CA-9003-415E-B903-35B0CD1FB1B1}" dt="2026-02-07T15:40:15.697" v="30" actId="255"/>
          <ac:spMkLst>
            <pc:docMk/>
            <pc:sldMk cId="1881568868" sldId="1519"/>
            <ac:spMk id="3" creationId="{B9E412D8-0DCB-1EC1-E058-537DDC32C3C0}"/>
          </ac:spMkLst>
        </pc:spChg>
        <pc:spChg chg="add mod">
          <ac:chgData name="Rajib Mishra" userId="fb865f893c53dc2b" providerId="LiveId" clId="{A0F654CA-9003-415E-B903-35B0CD1FB1B1}" dt="2026-02-09T15:21:17.136" v="1462" actId="115"/>
          <ac:spMkLst>
            <pc:docMk/>
            <pc:sldMk cId="1881568868" sldId="1519"/>
            <ac:spMk id="5" creationId="{22FD9EE3-7098-6AEE-5217-9A8082761B20}"/>
          </ac:spMkLst>
        </pc:spChg>
      </pc:sldChg>
      <pc:sldChg chg="addSp delSp modSp add mod">
        <pc:chgData name="Rajib Mishra" userId="fb865f893c53dc2b" providerId="LiveId" clId="{A0F654CA-9003-415E-B903-35B0CD1FB1B1}" dt="2026-02-09T16:22:33.238" v="1491" actId="1076"/>
        <pc:sldMkLst>
          <pc:docMk/>
          <pc:sldMk cId="3197494545" sldId="1520"/>
        </pc:sldMkLst>
        <pc:spChg chg="mod">
          <ac:chgData name="Rajib Mishra" userId="fb865f893c53dc2b" providerId="LiveId" clId="{A0F654CA-9003-415E-B903-35B0CD1FB1B1}" dt="2026-02-07T15:42:01.521" v="53" actId="20577"/>
          <ac:spMkLst>
            <pc:docMk/>
            <pc:sldMk cId="3197494545" sldId="1520"/>
            <ac:spMk id="2" creationId="{E9E6EF43-1BA2-D9BE-F259-4C3373950489}"/>
          </ac:spMkLst>
        </pc:spChg>
        <pc:spChg chg="add mod">
          <ac:chgData name="Rajib Mishra" userId="fb865f893c53dc2b" providerId="LiveId" clId="{A0F654CA-9003-415E-B903-35B0CD1FB1B1}" dt="2026-02-09T16:18:27.014" v="1468" actId="1076"/>
          <ac:spMkLst>
            <pc:docMk/>
            <pc:sldMk cId="3197494545" sldId="1520"/>
            <ac:spMk id="3" creationId="{01463CEA-1B7F-17FB-C090-E14981F96FE7}"/>
          </ac:spMkLst>
        </pc:spChg>
        <pc:spChg chg="add mod">
          <ac:chgData name="Rajib Mishra" userId="fb865f893c53dc2b" providerId="LiveId" clId="{A0F654CA-9003-415E-B903-35B0CD1FB1B1}" dt="2026-02-09T16:19:14.433" v="1471" actId="1076"/>
          <ac:spMkLst>
            <pc:docMk/>
            <pc:sldMk cId="3197494545" sldId="1520"/>
            <ac:spMk id="4" creationId="{6035F4A2-92C3-C45F-1D93-5E8E7344992F}"/>
          </ac:spMkLst>
        </pc:spChg>
        <pc:spChg chg="add mod">
          <ac:chgData name="Rajib Mishra" userId="fb865f893c53dc2b" providerId="LiveId" clId="{A0F654CA-9003-415E-B903-35B0CD1FB1B1}" dt="2026-02-09T16:20:27.256" v="1482" actId="1035"/>
          <ac:spMkLst>
            <pc:docMk/>
            <pc:sldMk cId="3197494545" sldId="1520"/>
            <ac:spMk id="5" creationId="{FD6F2F15-7C1E-B448-975B-16A25A2DA4F6}"/>
          </ac:spMkLst>
        </pc:spChg>
        <pc:spChg chg="add mod">
          <ac:chgData name="Rajib Mishra" userId="fb865f893c53dc2b" providerId="LiveId" clId="{A0F654CA-9003-415E-B903-35B0CD1FB1B1}" dt="2026-02-07T15:48:41.131" v="75" actId="113"/>
          <ac:spMkLst>
            <pc:docMk/>
            <pc:sldMk cId="3197494545" sldId="1520"/>
            <ac:spMk id="7" creationId="{CF051FF8-B1B6-5943-24E2-7604FA4BFD22}"/>
          </ac:spMkLst>
        </pc:spChg>
        <pc:spChg chg="add mod">
          <ac:chgData name="Rajib Mishra" userId="fb865f893c53dc2b" providerId="LiveId" clId="{A0F654CA-9003-415E-B903-35B0CD1FB1B1}" dt="2026-02-09T16:20:20.372" v="1481" actId="1076"/>
          <ac:spMkLst>
            <pc:docMk/>
            <pc:sldMk cId="3197494545" sldId="1520"/>
            <ac:spMk id="8" creationId="{3414FA7B-DF9B-92FB-8FEC-C46BF438D513}"/>
          </ac:spMkLst>
        </pc:spChg>
        <pc:spChg chg="add mod">
          <ac:chgData name="Rajib Mishra" userId="fb865f893c53dc2b" providerId="LiveId" clId="{A0F654CA-9003-415E-B903-35B0CD1FB1B1}" dt="2026-02-09T16:22:33.238" v="1491" actId="1076"/>
          <ac:spMkLst>
            <pc:docMk/>
            <pc:sldMk cId="3197494545" sldId="1520"/>
            <ac:spMk id="9" creationId="{224BFC3A-F12E-8FE5-8217-1EA9FC7193F5}"/>
          </ac:spMkLst>
        </pc:spChg>
        <pc:spChg chg="add mod">
          <ac:chgData name="Rajib Mishra" userId="fb865f893c53dc2b" providerId="LiveId" clId="{A0F654CA-9003-415E-B903-35B0CD1FB1B1}" dt="2026-02-09T16:21:17.022" v="1486" actId="1076"/>
          <ac:spMkLst>
            <pc:docMk/>
            <pc:sldMk cId="3197494545" sldId="1520"/>
            <ac:spMk id="10" creationId="{AB555B92-B305-F4A1-D657-70CDE9AD660F}"/>
          </ac:spMkLst>
        </pc:spChg>
        <pc:spChg chg="add mod">
          <ac:chgData name="Rajib Mishra" userId="fb865f893c53dc2b" providerId="LiveId" clId="{A0F654CA-9003-415E-B903-35B0CD1FB1B1}" dt="2026-02-09T16:22:06.118" v="1489" actId="1076"/>
          <ac:spMkLst>
            <pc:docMk/>
            <pc:sldMk cId="3197494545" sldId="1520"/>
            <ac:spMk id="11" creationId="{1801F584-68B8-F38B-EC2C-CA9B2C4AD6DE}"/>
          </ac:spMkLst>
        </pc:spChg>
        <pc:picChg chg="add mod">
          <ac:chgData name="Rajib Mishra" userId="fb865f893c53dc2b" providerId="LiveId" clId="{A0F654CA-9003-415E-B903-35B0CD1FB1B1}" dt="2026-02-07T15:47:44.443" v="67" actId="1076"/>
          <ac:picMkLst>
            <pc:docMk/>
            <pc:sldMk cId="3197494545" sldId="1520"/>
            <ac:picMk id="6" creationId="{7FEF6356-841E-1C76-A4F1-C066FE62FB66}"/>
          </ac:picMkLst>
        </pc:picChg>
      </pc:sldChg>
      <pc:sldChg chg="addSp delSp modSp add mod modNotesTx">
        <pc:chgData name="Rajib Mishra" userId="fb865f893c53dc2b" providerId="LiveId" clId="{A0F654CA-9003-415E-B903-35B0CD1FB1B1}" dt="2026-02-09T16:55:41.502" v="1568" actId="20577"/>
        <pc:sldMkLst>
          <pc:docMk/>
          <pc:sldMk cId="3025319914" sldId="1521"/>
        </pc:sldMkLst>
        <pc:spChg chg="mod">
          <ac:chgData name="Rajib Mishra" userId="fb865f893c53dc2b" providerId="LiveId" clId="{A0F654CA-9003-415E-B903-35B0CD1FB1B1}" dt="2026-02-07T15:49:38.363" v="78" actId="14100"/>
          <ac:spMkLst>
            <pc:docMk/>
            <pc:sldMk cId="3025319914" sldId="1521"/>
            <ac:spMk id="2" creationId="{C6016F33-5157-4BDB-D583-9C36C81A2870}"/>
          </ac:spMkLst>
        </pc:spChg>
        <pc:spChg chg="add mod">
          <ac:chgData name="Rajib Mishra" userId="fb865f893c53dc2b" providerId="LiveId" clId="{A0F654CA-9003-415E-B903-35B0CD1FB1B1}" dt="2026-02-09T16:23:38.728" v="1494" actId="20577"/>
          <ac:spMkLst>
            <pc:docMk/>
            <pc:sldMk cId="3025319914" sldId="1521"/>
            <ac:spMk id="3" creationId="{04CE0887-60B8-9774-3CD2-9A198D679300}"/>
          </ac:spMkLst>
        </pc:spChg>
        <pc:spChg chg="add mod">
          <ac:chgData name="Rajib Mishra" userId="fb865f893c53dc2b" providerId="LiveId" clId="{A0F654CA-9003-415E-B903-35B0CD1FB1B1}" dt="2026-02-07T21:37:04.903" v="1161" actId="1076"/>
          <ac:spMkLst>
            <pc:docMk/>
            <pc:sldMk cId="3025319914" sldId="1521"/>
            <ac:spMk id="5" creationId="{914EC9DF-21B9-D776-8C6F-820239669617}"/>
          </ac:spMkLst>
        </pc:spChg>
        <pc:spChg chg="add mod">
          <ac:chgData name="Rajib Mishra" userId="fb865f893c53dc2b" providerId="LiveId" clId="{A0F654CA-9003-415E-B903-35B0CD1FB1B1}" dt="2026-02-07T22:04:58.973" v="1403" actId="1036"/>
          <ac:spMkLst>
            <pc:docMk/>
            <pc:sldMk cId="3025319914" sldId="1521"/>
            <ac:spMk id="7" creationId="{556648C3-72F8-3A90-1510-50CCFB3A0EBB}"/>
          </ac:spMkLst>
        </pc:spChg>
        <pc:spChg chg="add mod">
          <ac:chgData name="Rajib Mishra" userId="fb865f893c53dc2b" providerId="LiveId" clId="{A0F654CA-9003-415E-B903-35B0CD1FB1B1}" dt="2026-02-09T16:24:15.278" v="1497" actId="1076"/>
          <ac:spMkLst>
            <pc:docMk/>
            <pc:sldMk cId="3025319914" sldId="1521"/>
            <ac:spMk id="8" creationId="{B990723F-D6C1-9BEE-00B5-D1197039B90C}"/>
          </ac:spMkLst>
        </pc:spChg>
        <pc:spChg chg="add mod">
          <ac:chgData name="Rajib Mishra" userId="fb865f893c53dc2b" providerId="LiveId" clId="{A0F654CA-9003-415E-B903-35B0CD1FB1B1}" dt="2026-02-09T16:24:50.332" v="1500" actId="1076"/>
          <ac:spMkLst>
            <pc:docMk/>
            <pc:sldMk cId="3025319914" sldId="1521"/>
            <ac:spMk id="11" creationId="{56389FD9-9C25-328C-0A6C-062CC5C4FE49}"/>
          </ac:spMkLst>
        </pc:spChg>
        <pc:spChg chg="add mod">
          <ac:chgData name="Rajib Mishra" userId="fb865f893c53dc2b" providerId="LiveId" clId="{A0F654CA-9003-415E-B903-35B0CD1FB1B1}" dt="2026-02-07T22:04:58.973" v="1403" actId="1036"/>
          <ac:spMkLst>
            <pc:docMk/>
            <pc:sldMk cId="3025319914" sldId="1521"/>
            <ac:spMk id="12" creationId="{1806E9E5-084E-FDF1-03BD-6B57D315ACC5}"/>
          </ac:spMkLst>
        </pc:spChg>
        <pc:spChg chg="add mod">
          <ac:chgData name="Rajib Mishra" userId="fb865f893c53dc2b" providerId="LiveId" clId="{A0F654CA-9003-415E-B903-35B0CD1FB1B1}" dt="2026-02-07T22:04:58.973" v="1403" actId="1036"/>
          <ac:spMkLst>
            <pc:docMk/>
            <pc:sldMk cId="3025319914" sldId="1521"/>
            <ac:spMk id="13" creationId="{8E19A4F3-A894-6E65-335F-11BAB32BBE09}"/>
          </ac:spMkLst>
        </pc:spChg>
        <pc:spChg chg="add mod">
          <ac:chgData name="Rajib Mishra" userId="fb865f893c53dc2b" providerId="LiveId" clId="{A0F654CA-9003-415E-B903-35B0CD1FB1B1}" dt="2026-02-07T22:04:58.973" v="1403" actId="1036"/>
          <ac:spMkLst>
            <pc:docMk/>
            <pc:sldMk cId="3025319914" sldId="1521"/>
            <ac:spMk id="14" creationId="{B5CB2CCB-BA8B-1581-85A0-87EBB5B249CD}"/>
          </ac:spMkLst>
        </pc:spChg>
        <pc:spChg chg="add mod topLvl">
          <ac:chgData name="Rajib Mishra" userId="fb865f893c53dc2b" providerId="LiveId" clId="{A0F654CA-9003-415E-B903-35B0CD1FB1B1}" dt="2026-02-09T16:55:41.502" v="1568" actId="20577"/>
          <ac:spMkLst>
            <pc:docMk/>
            <pc:sldMk cId="3025319914" sldId="1521"/>
            <ac:spMk id="15" creationId="{FEDC6948-8FB8-600F-8E61-B00B69652B27}"/>
          </ac:spMkLst>
        </pc:spChg>
        <pc:spChg chg="add mod">
          <ac:chgData name="Rajib Mishra" userId="fb865f893c53dc2b" providerId="LiveId" clId="{A0F654CA-9003-415E-B903-35B0CD1FB1B1}" dt="2026-02-09T16:26:41.628" v="1504" actId="1076"/>
          <ac:spMkLst>
            <pc:docMk/>
            <pc:sldMk cId="3025319914" sldId="1521"/>
            <ac:spMk id="16" creationId="{7AE28246-24E8-5230-4850-7D6DE00DD4E2}"/>
          </ac:spMkLst>
        </pc:spChg>
        <pc:spChg chg="add mod">
          <ac:chgData name="Rajib Mishra" userId="fb865f893c53dc2b" providerId="LiveId" clId="{A0F654CA-9003-415E-B903-35B0CD1FB1B1}" dt="2026-02-07T20:26:32.952" v="953" actId="1076"/>
          <ac:spMkLst>
            <pc:docMk/>
            <pc:sldMk cId="3025319914" sldId="1521"/>
            <ac:spMk id="17" creationId="{20DB8C73-B118-AE69-68CA-FB9EEB215873}"/>
          </ac:spMkLst>
        </pc:spChg>
        <pc:spChg chg="add mod">
          <ac:chgData name="Rajib Mishra" userId="fb865f893c53dc2b" providerId="LiveId" clId="{A0F654CA-9003-415E-B903-35B0CD1FB1B1}" dt="2026-02-07T21:34:10.383" v="1124" actId="1038"/>
          <ac:spMkLst>
            <pc:docMk/>
            <pc:sldMk cId="3025319914" sldId="1521"/>
            <ac:spMk id="18" creationId="{597ECFB5-F72E-9C35-6339-36FABB7A3A08}"/>
          </ac:spMkLst>
        </pc:spChg>
        <pc:spChg chg="add mod">
          <ac:chgData name="Rajib Mishra" userId="fb865f893c53dc2b" providerId="LiveId" clId="{A0F654CA-9003-415E-B903-35B0CD1FB1B1}" dt="2026-02-07T21:34:10.383" v="1124" actId="1038"/>
          <ac:spMkLst>
            <pc:docMk/>
            <pc:sldMk cId="3025319914" sldId="1521"/>
            <ac:spMk id="19" creationId="{B4206E7D-D1E1-4383-1B2B-9043281817FB}"/>
          </ac:spMkLst>
        </pc:spChg>
        <pc:spChg chg="add mod">
          <ac:chgData name="Rajib Mishra" userId="fb865f893c53dc2b" providerId="LiveId" clId="{A0F654CA-9003-415E-B903-35B0CD1FB1B1}" dt="2026-02-07T22:04:58.973" v="1403" actId="1036"/>
          <ac:spMkLst>
            <pc:docMk/>
            <pc:sldMk cId="3025319914" sldId="1521"/>
            <ac:spMk id="20" creationId="{5644004D-E74A-264E-F21B-95C608B652A4}"/>
          </ac:spMkLst>
        </pc:spChg>
        <pc:spChg chg="add mod">
          <ac:chgData name="Rajib Mishra" userId="fb865f893c53dc2b" providerId="LiveId" clId="{A0F654CA-9003-415E-B903-35B0CD1FB1B1}" dt="2026-02-07T18:03:22.008" v="566" actId="1076"/>
          <ac:spMkLst>
            <pc:docMk/>
            <pc:sldMk cId="3025319914" sldId="1521"/>
            <ac:spMk id="23" creationId="{B130EA9F-20A0-6716-81C4-073483C4E682}"/>
          </ac:spMkLst>
        </pc:spChg>
        <pc:spChg chg="add mod">
          <ac:chgData name="Rajib Mishra" userId="fb865f893c53dc2b" providerId="LiveId" clId="{A0F654CA-9003-415E-B903-35B0CD1FB1B1}" dt="2026-02-07T18:26:56.941" v="579" actId="1076"/>
          <ac:spMkLst>
            <pc:docMk/>
            <pc:sldMk cId="3025319914" sldId="1521"/>
            <ac:spMk id="28" creationId="{A4CF1E51-9F6F-0A7D-4600-E67080D09B25}"/>
          </ac:spMkLst>
        </pc:spChg>
        <pc:spChg chg="add mod">
          <ac:chgData name="Rajib Mishra" userId="fb865f893c53dc2b" providerId="LiveId" clId="{A0F654CA-9003-415E-B903-35B0CD1FB1B1}" dt="2026-02-07T22:04:58.973" v="1403" actId="1036"/>
          <ac:spMkLst>
            <pc:docMk/>
            <pc:sldMk cId="3025319914" sldId="1521"/>
            <ac:spMk id="29" creationId="{3072C237-8E4E-B87E-2E6C-C2FBEBB057DA}"/>
          </ac:spMkLst>
        </pc:spChg>
        <pc:spChg chg="add mod">
          <ac:chgData name="Rajib Mishra" userId="fb865f893c53dc2b" providerId="LiveId" clId="{A0F654CA-9003-415E-B903-35B0CD1FB1B1}" dt="2026-02-07T18:31:04.687" v="606" actId="1035"/>
          <ac:spMkLst>
            <pc:docMk/>
            <pc:sldMk cId="3025319914" sldId="1521"/>
            <ac:spMk id="31" creationId="{0FA55FFC-849C-6049-88D8-27E70F270C72}"/>
          </ac:spMkLst>
        </pc:spChg>
        <pc:spChg chg="add mod">
          <ac:chgData name="Rajib Mishra" userId="fb865f893c53dc2b" providerId="LiveId" clId="{A0F654CA-9003-415E-B903-35B0CD1FB1B1}" dt="2026-02-07T18:31:04.687" v="606" actId="1035"/>
          <ac:spMkLst>
            <pc:docMk/>
            <pc:sldMk cId="3025319914" sldId="1521"/>
            <ac:spMk id="33" creationId="{FDFCDC79-7E5E-4662-B90B-8A476E441A64}"/>
          </ac:spMkLst>
        </pc:spChg>
        <pc:spChg chg="add mod">
          <ac:chgData name="Rajib Mishra" userId="fb865f893c53dc2b" providerId="LiveId" clId="{A0F654CA-9003-415E-B903-35B0CD1FB1B1}" dt="2026-02-07T18:35:41.281" v="683" actId="20577"/>
          <ac:spMkLst>
            <pc:docMk/>
            <pc:sldMk cId="3025319914" sldId="1521"/>
            <ac:spMk id="34" creationId="{67AF6B3A-916C-BE28-0105-EC12D80B1A8A}"/>
          </ac:spMkLst>
        </pc:spChg>
        <pc:spChg chg="add mod">
          <ac:chgData name="Rajib Mishra" userId="fb865f893c53dc2b" providerId="LiveId" clId="{A0F654CA-9003-415E-B903-35B0CD1FB1B1}" dt="2026-02-07T19:01:32.971" v="725" actId="164"/>
          <ac:spMkLst>
            <pc:docMk/>
            <pc:sldMk cId="3025319914" sldId="1521"/>
            <ac:spMk id="35" creationId="{232B6D53-EE53-DBEB-B19D-D8F9A76651EA}"/>
          </ac:spMkLst>
        </pc:spChg>
        <pc:spChg chg="add del mod">
          <ac:chgData name="Rajib Mishra" userId="fb865f893c53dc2b" providerId="LiveId" clId="{A0F654CA-9003-415E-B903-35B0CD1FB1B1}" dt="2026-02-09T16:29:22.269" v="1513" actId="478"/>
          <ac:spMkLst>
            <pc:docMk/>
            <pc:sldMk cId="3025319914" sldId="1521"/>
            <ac:spMk id="37" creationId="{13C78F04-E143-1F13-7A31-15E10880A3A7}"/>
          </ac:spMkLst>
        </pc:spChg>
        <pc:spChg chg="add mod">
          <ac:chgData name="Rajib Mishra" userId="fb865f893c53dc2b" providerId="LiveId" clId="{A0F654CA-9003-415E-B903-35B0CD1FB1B1}" dt="2026-02-09T16:32:06.391" v="1520" actId="20577"/>
          <ac:spMkLst>
            <pc:docMk/>
            <pc:sldMk cId="3025319914" sldId="1521"/>
            <ac:spMk id="39" creationId="{61BDDC76-6271-A1C1-7073-942835823506}"/>
          </ac:spMkLst>
        </pc:spChg>
        <pc:spChg chg="add mod">
          <ac:chgData name="Rajib Mishra" userId="fb865f893c53dc2b" providerId="LiveId" clId="{A0F654CA-9003-415E-B903-35B0CD1FB1B1}" dt="2026-02-07T22:04:58.973" v="1403" actId="1036"/>
          <ac:spMkLst>
            <pc:docMk/>
            <pc:sldMk cId="3025319914" sldId="1521"/>
            <ac:spMk id="41" creationId="{766EAA0D-0770-A5AF-5683-A1F4DC674C2F}"/>
          </ac:spMkLst>
        </pc:spChg>
        <pc:spChg chg="add mod">
          <ac:chgData name="Rajib Mishra" userId="fb865f893c53dc2b" providerId="LiveId" clId="{A0F654CA-9003-415E-B903-35B0CD1FB1B1}" dt="2026-02-09T16:31:53.614" v="1519" actId="20577"/>
          <ac:spMkLst>
            <pc:docMk/>
            <pc:sldMk cId="3025319914" sldId="1521"/>
            <ac:spMk id="43" creationId="{DC6FE9D9-77B1-BC04-E366-A8EB67BB4B4F}"/>
          </ac:spMkLst>
        </pc:spChg>
        <pc:spChg chg="mod">
          <ac:chgData name="Rajib Mishra" userId="fb865f893c53dc2b" providerId="LiveId" clId="{A0F654CA-9003-415E-B903-35B0CD1FB1B1}" dt="2026-02-09T16:55:20.439" v="1562" actId="20577"/>
          <ac:spMkLst>
            <pc:docMk/>
            <pc:sldMk cId="3025319914" sldId="1521"/>
            <ac:spMk id="47" creationId="{E5B10A43-9B06-F793-2917-CAA29E048084}"/>
          </ac:spMkLst>
        </pc:spChg>
        <pc:spChg chg="add mod">
          <ac:chgData name="Rajib Mishra" userId="fb865f893c53dc2b" providerId="LiveId" clId="{A0F654CA-9003-415E-B903-35B0CD1FB1B1}" dt="2026-02-09T16:33:09.401" v="1523" actId="20577"/>
          <ac:spMkLst>
            <pc:docMk/>
            <pc:sldMk cId="3025319914" sldId="1521"/>
            <ac:spMk id="52" creationId="{8C3238A8-4AEB-9009-92F6-F7D6E8D109E8}"/>
          </ac:spMkLst>
        </pc:spChg>
        <pc:spChg chg="add mod">
          <ac:chgData name="Rajib Mishra" userId="fb865f893c53dc2b" providerId="LiveId" clId="{A0F654CA-9003-415E-B903-35B0CD1FB1B1}" dt="2026-02-09T16:34:29.706" v="1526" actId="1076"/>
          <ac:spMkLst>
            <pc:docMk/>
            <pc:sldMk cId="3025319914" sldId="1521"/>
            <ac:spMk id="56" creationId="{3A3ECD66-2BAC-7F38-2789-94330D3CFE25}"/>
          </ac:spMkLst>
        </pc:spChg>
        <pc:spChg chg="add mod">
          <ac:chgData name="Rajib Mishra" userId="fb865f893c53dc2b" providerId="LiveId" clId="{A0F654CA-9003-415E-B903-35B0CD1FB1B1}" dt="2026-02-09T16:34:44.368" v="1528" actId="1076"/>
          <ac:spMkLst>
            <pc:docMk/>
            <pc:sldMk cId="3025319914" sldId="1521"/>
            <ac:spMk id="58" creationId="{AA0ED605-93C3-8B95-E2DD-18383596F2CF}"/>
          </ac:spMkLst>
        </pc:spChg>
        <pc:spChg chg="add mod">
          <ac:chgData name="Rajib Mishra" userId="fb865f893c53dc2b" providerId="LiveId" clId="{A0F654CA-9003-415E-B903-35B0CD1FB1B1}" dt="2026-02-09T16:34:53.996" v="1530" actId="1076"/>
          <ac:spMkLst>
            <pc:docMk/>
            <pc:sldMk cId="3025319914" sldId="1521"/>
            <ac:spMk id="60" creationId="{0B8C7D4F-0767-AF4C-92D1-E42E4B887F6A}"/>
          </ac:spMkLst>
        </pc:spChg>
        <pc:spChg chg="add mod">
          <ac:chgData name="Rajib Mishra" userId="fb865f893c53dc2b" providerId="LiveId" clId="{A0F654CA-9003-415E-B903-35B0CD1FB1B1}" dt="2026-02-09T16:35:09.872" v="1532" actId="1076"/>
          <ac:spMkLst>
            <pc:docMk/>
            <pc:sldMk cId="3025319914" sldId="1521"/>
            <ac:spMk id="61" creationId="{A64FE58E-9CB1-E7B4-51C2-E01C500C8F9F}"/>
          </ac:spMkLst>
        </pc:spChg>
        <pc:spChg chg="add mod">
          <ac:chgData name="Rajib Mishra" userId="fb865f893c53dc2b" providerId="LiveId" clId="{A0F654CA-9003-415E-B903-35B0CD1FB1B1}" dt="2026-02-07T19:32:11.386" v="858" actId="14100"/>
          <ac:spMkLst>
            <pc:docMk/>
            <pc:sldMk cId="3025319914" sldId="1521"/>
            <ac:spMk id="62" creationId="{7321B56E-2D62-75D5-C61F-1C9500476181}"/>
          </ac:spMkLst>
        </pc:spChg>
        <pc:spChg chg="add mod">
          <ac:chgData name="Rajib Mishra" userId="fb865f893c53dc2b" providerId="LiveId" clId="{A0F654CA-9003-415E-B903-35B0CD1FB1B1}" dt="2026-02-07T19:35:24.143" v="887" actId="1037"/>
          <ac:spMkLst>
            <pc:docMk/>
            <pc:sldMk cId="3025319914" sldId="1521"/>
            <ac:spMk id="1031" creationId="{AF25AD65-ABEE-C826-9D0F-F1EE6B67F928}"/>
          </ac:spMkLst>
        </pc:spChg>
        <pc:spChg chg="add mod">
          <ac:chgData name="Rajib Mishra" userId="fb865f893c53dc2b" providerId="LiveId" clId="{A0F654CA-9003-415E-B903-35B0CD1FB1B1}" dt="2026-02-07T22:06:15.559" v="1408" actId="1035"/>
          <ac:spMkLst>
            <pc:docMk/>
            <pc:sldMk cId="3025319914" sldId="1521"/>
            <ac:spMk id="1045" creationId="{CF1D716B-ACC8-AF13-B8A2-D99FE1329D9A}"/>
          </ac:spMkLst>
        </pc:spChg>
        <pc:spChg chg="add mod">
          <ac:chgData name="Rajib Mishra" userId="fb865f893c53dc2b" providerId="LiveId" clId="{A0F654CA-9003-415E-B903-35B0CD1FB1B1}" dt="2026-02-07T22:04:58.973" v="1403" actId="1036"/>
          <ac:spMkLst>
            <pc:docMk/>
            <pc:sldMk cId="3025319914" sldId="1521"/>
            <ac:spMk id="1057" creationId="{FE18CD59-44D0-81A7-D770-65EA85D821FA}"/>
          </ac:spMkLst>
        </pc:spChg>
        <pc:spChg chg="add mod">
          <ac:chgData name="Rajib Mishra" userId="fb865f893c53dc2b" providerId="LiveId" clId="{A0F654CA-9003-415E-B903-35B0CD1FB1B1}" dt="2026-02-07T21:59:32.895" v="1344" actId="1076"/>
          <ac:spMkLst>
            <pc:docMk/>
            <pc:sldMk cId="3025319914" sldId="1521"/>
            <ac:spMk id="1058" creationId="{E7B1485D-F31E-E2C1-6D20-28BA5E2D2919}"/>
          </ac:spMkLst>
        </pc:spChg>
        <pc:spChg chg="add mod">
          <ac:chgData name="Rajib Mishra" userId="fb865f893c53dc2b" providerId="LiveId" clId="{A0F654CA-9003-415E-B903-35B0CD1FB1B1}" dt="2026-02-07T22:04:58.973" v="1403" actId="1036"/>
          <ac:spMkLst>
            <pc:docMk/>
            <pc:sldMk cId="3025319914" sldId="1521"/>
            <ac:spMk id="1059" creationId="{70BB584D-DDF5-D03D-CA38-9AF796EEAB2A}"/>
          </ac:spMkLst>
        </pc:spChg>
        <pc:spChg chg="add mod">
          <ac:chgData name="Rajib Mishra" userId="fb865f893c53dc2b" providerId="LiveId" clId="{A0F654CA-9003-415E-B903-35B0CD1FB1B1}" dt="2026-02-07T22:01:31.733" v="1354" actId="1076"/>
          <ac:spMkLst>
            <pc:docMk/>
            <pc:sldMk cId="3025319914" sldId="1521"/>
            <ac:spMk id="1060" creationId="{90758CC5-169C-FCCF-29E3-086E7E921BFB}"/>
          </ac:spMkLst>
        </pc:spChg>
        <pc:spChg chg="add mod">
          <ac:chgData name="Rajib Mishra" userId="fb865f893c53dc2b" providerId="LiveId" clId="{A0F654CA-9003-415E-B903-35B0CD1FB1B1}" dt="2026-02-07T22:02:30.113" v="1361" actId="1076"/>
          <ac:spMkLst>
            <pc:docMk/>
            <pc:sldMk cId="3025319914" sldId="1521"/>
            <ac:spMk id="1061" creationId="{27B85955-8907-845B-522E-FA2C501B15D3}"/>
          </ac:spMkLst>
        </pc:spChg>
        <pc:spChg chg="add mod">
          <ac:chgData name="Rajib Mishra" userId="fb865f893c53dc2b" providerId="LiveId" clId="{A0F654CA-9003-415E-B903-35B0CD1FB1B1}" dt="2026-02-07T22:05:19.571" v="1406" actId="1076"/>
          <ac:spMkLst>
            <pc:docMk/>
            <pc:sldMk cId="3025319914" sldId="1521"/>
            <ac:spMk id="1062" creationId="{201DE8F3-BF22-BD5F-66AB-64FED547C8F1}"/>
          </ac:spMkLst>
        </pc:spChg>
        <pc:spChg chg="add mod">
          <ac:chgData name="Rajib Mishra" userId="fb865f893c53dc2b" providerId="LiveId" clId="{A0F654CA-9003-415E-B903-35B0CD1FB1B1}" dt="2026-02-07T20:35:24.321" v="1026" actId="114"/>
          <ac:spMkLst>
            <pc:docMk/>
            <pc:sldMk cId="3025319914" sldId="1521"/>
            <ac:spMk id="1121" creationId="{C2941D30-4A75-2792-B72A-03D2510CB842}"/>
          </ac:spMkLst>
        </pc:spChg>
        <pc:spChg chg="add mod">
          <ac:chgData name="Rajib Mishra" userId="fb865f893c53dc2b" providerId="LiveId" clId="{A0F654CA-9003-415E-B903-35B0CD1FB1B1}" dt="2026-02-07T21:46:08.857" v="1195" actId="1076"/>
          <ac:spMkLst>
            <pc:docMk/>
            <pc:sldMk cId="3025319914" sldId="1521"/>
            <ac:spMk id="1122" creationId="{93003EB8-8307-E277-C0B6-369341876299}"/>
          </ac:spMkLst>
        </pc:spChg>
        <pc:spChg chg="add mod">
          <ac:chgData name="Rajib Mishra" userId="fb865f893c53dc2b" providerId="LiveId" clId="{A0F654CA-9003-415E-B903-35B0CD1FB1B1}" dt="2026-02-07T20:38:02.227" v="1088" actId="1076"/>
          <ac:spMkLst>
            <pc:docMk/>
            <pc:sldMk cId="3025319914" sldId="1521"/>
            <ac:spMk id="1123" creationId="{661D0D56-FC99-6404-28A2-29FC9DF35C18}"/>
          </ac:spMkLst>
        </pc:spChg>
        <pc:grpChg chg="add mod">
          <ac:chgData name="Rajib Mishra" userId="fb865f893c53dc2b" providerId="LiveId" clId="{A0F654CA-9003-415E-B903-35B0CD1FB1B1}" dt="2026-02-07T19:01:32.971" v="725" actId="164"/>
          <ac:grpSpMkLst>
            <pc:docMk/>
            <pc:sldMk cId="3025319914" sldId="1521"/>
            <ac:grpSpMk id="36" creationId="{906FADE9-6E1D-1DE1-AFC7-638CD668C58E}"/>
          </ac:grpSpMkLst>
        </pc:grpChg>
        <pc:grpChg chg="add mod">
          <ac:chgData name="Rajib Mishra" userId="fb865f893c53dc2b" providerId="LiveId" clId="{A0F654CA-9003-415E-B903-35B0CD1FB1B1}" dt="2026-02-07T19:10:10.406" v="782" actId="164"/>
          <ac:grpSpMkLst>
            <pc:docMk/>
            <pc:sldMk cId="3025319914" sldId="1521"/>
            <ac:grpSpMk id="42" creationId="{2159FA6A-E33D-6926-A88D-40ABCB252950}"/>
          </ac:grpSpMkLst>
        </pc:grpChg>
        <pc:picChg chg="add mod">
          <ac:chgData name="Rajib Mishra" userId="fb865f893c53dc2b" providerId="LiveId" clId="{A0F654CA-9003-415E-B903-35B0CD1FB1B1}" dt="2026-02-07T21:47:52.059" v="1228" actId="1035"/>
          <ac:picMkLst>
            <pc:docMk/>
            <pc:sldMk cId="3025319914" sldId="1521"/>
            <ac:picMk id="4" creationId="{F9CC9A3C-4312-45A5-285D-FAF7B7995015}"/>
          </ac:picMkLst>
        </pc:picChg>
        <pc:picChg chg="add mod">
          <ac:chgData name="Rajib Mishra" userId="fb865f893c53dc2b" providerId="LiveId" clId="{A0F654CA-9003-415E-B903-35B0CD1FB1B1}" dt="2026-02-07T17:50:17.435" v="516" actId="1076"/>
          <ac:picMkLst>
            <pc:docMk/>
            <pc:sldMk cId="3025319914" sldId="1521"/>
            <ac:picMk id="21" creationId="{230B00F6-9FA5-E5D0-DB76-646CE3187B79}"/>
          </ac:picMkLst>
        </pc:picChg>
        <pc:picChg chg="add mod">
          <ac:chgData name="Rajib Mishra" userId="fb865f893c53dc2b" providerId="LiveId" clId="{A0F654CA-9003-415E-B903-35B0CD1FB1B1}" dt="2026-02-07T17:50:23.784" v="518" actId="1076"/>
          <ac:picMkLst>
            <pc:docMk/>
            <pc:sldMk cId="3025319914" sldId="1521"/>
            <ac:picMk id="22" creationId="{173E192A-8BD0-FDB3-A229-CCBF393CB91A}"/>
          </ac:picMkLst>
        </pc:picChg>
        <pc:picChg chg="add mod">
          <ac:chgData name="Rajib Mishra" userId="fb865f893c53dc2b" providerId="LiveId" clId="{A0F654CA-9003-415E-B903-35B0CD1FB1B1}" dt="2026-02-07T18:25:27.043" v="568" actId="1076"/>
          <ac:picMkLst>
            <pc:docMk/>
            <pc:sldMk cId="3025319914" sldId="1521"/>
            <ac:picMk id="25" creationId="{FA41B449-8765-0367-B9D9-A6DFAD046F9A}"/>
          </ac:picMkLst>
        </pc:picChg>
        <pc:picChg chg="add mod">
          <ac:chgData name="Rajib Mishra" userId="fb865f893c53dc2b" providerId="LiveId" clId="{A0F654CA-9003-415E-B903-35B0CD1FB1B1}" dt="2026-02-07T18:31:04.687" v="606" actId="1035"/>
          <ac:picMkLst>
            <pc:docMk/>
            <pc:sldMk cId="3025319914" sldId="1521"/>
            <ac:picMk id="26" creationId="{4630B758-1D88-EA6D-3434-5AB54523B827}"/>
          </ac:picMkLst>
        </pc:picChg>
        <pc:picChg chg="add mod">
          <ac:chgData name="Rajib Mishra" userId="fb865f893c53dc2b" providerId="LiveId" clId="{A0F654CA-9003-415E-B903-35B0CD1FB1B1}" dt="2026-02-07T18:31:04.687" v="606" actId="1035"/>
          <ac:picMkLst>
            <pc:docMk/>
            <pc:sldMk cId="3025319914" sldId="1521"/>
            <ac:picMk id="30" creationId="{EB9AA264-38EF-3BAE-78D1-096796B45A84}"/>
          </ac:picMkLst>
        </pc:picChg>
        <pc:picChg chg="add mod">
          <ac:chgData name="Rajib Mishra" userId="fb865f893c53dc2b" providerId="LiveId" clId="{A0F654CA-9003-415E-B903-35B0CD1FB1B1}" dt="2026-02-07T18:31:04.687" v="606" actId="1035"/>
          <ac:picMkLst>
            <pc:docMk/>
            <pc:sldMk cId="3025319914" sldId="1521"/>
            <ac:picMk id="32" creationId="{EB32CEDA-3F19-4323-385E-F90FFD05EB5C}"/>
          </ac:picMkLst>
        </pc:picChg>
        <pc:picChg chg="add mod topLvl">
          <ac:chgData name="Rajib Mishra" userId="fb865f893c53dc2b" providerId="LiveId" clId="{A0F654CA-9003-415E-B903-35B0CD1FB1B1}" dt="2026-02-07T17:13:48.676" v="254" actId="165"/>
          <ac:picMkLst>
            <pc:docMk/>
            <pc:sldMk cId="3025319914" sldId="1521"/>
            <ac:picMk id="1026" creationId="{5C049281-F738-13C9-B7C7-DC891D20D1F2}"/>
          </ac:picMkLst>
        </pc:picChg>
        <pc:picChg chg="add mod">
          <ac:chgData name="Rajib Mishra" userId="fb865f893c53dc2b" providerId="LiveId" clId="{A0F654CA-9003-415E-B903-35B0CD1FB1B1}" dt="2026-02-07T17:12:37.509" v="248" actId="1076"/>
          <ac:picMkLst>
            <pc:docMk/>
            <pc:sldMk cId="3025319914" sldId="1521"/>
            <ac:picMk id="1030" creationId="{DA27DDA9-4C1A-DB19-BA41-3DD30DFF93E1}"/>
          </ac:picMkLst>
        </pc:picChg>
        <pc:picChg chg="add mod">
          <ac:chgData name="Rajib Mishra" userId="fb865f893c53dc2b" providerId="LiveId" clId="{A0F654CA-9003-415E-B903-35B0CD1FB1B1}" dt="2026-02-07T17:50:06.224" v="514" actId="1076"/>
          <ac:picMkLst>
            <pc:docMk/>
            <pc:sldMk cId="3025319914" sldId="1521"/>
            <ac:picMk id="1032" creationId="{1A28AA3A-9F3B-6048-DAA4-86963FB9316A}"/>
          </ac:picMkLst>
        </pc:picChg>
        <pc:picChg chg="add mod">
          <ac:chgData name="Rajib Mishra" userId="fb865f893c53dc2b" providerId="LiveId" clId="{A0F654CA-9003-415E-B903-35B0CD1FB1B1}" dt="2026-02-07T17:59:01.023" v="522" actId="1076"/>
          <ac:picMkLst>
            <pc:docMk/>
            <pc:sldMk cId="3025319914" sldId="1521"/>
            <ac:picMk id="1034" creationId="{9ED6CD4A-E56A-9718-4771-BEB386DFFE31}"/>
          </ac:picMkLst>
        </pc:picChg>
        <pc:picChg chg="add mod">
          <ac:chgData name="Rajib Mishra" userId="fb865f893c53dc2b" providerId="LiveId" clId="{A0F654CA-9003-415E-B903-35B0CD1FB1B1}" dt="2026-02-07T19:01:32.971" v="725" actId="164"/>
          <ac:picMkLst>
            <pc:docMk/>
            <pc:sldMk cId="3025319914" sldId="1521"/>
            <ac:picMk id="1036" creationId="{24FBE7E4-EB37-FB54-4E25-0FC99CDFE534}"/>
          </ac:picMkLst>
        </pc:picChg>
        <pc:picChg chg="add mod">
          <ac:chgData name="Rajib Mishra" userId="fb865f893c53dc2b" providerId="LiveId" clId="{A0F654CA-9003-415E-B903-35B0CD1FB1B1}" dt="2026-02-07T19:07:21.876" v="743" actId="1036"/>
          <ac:picMkLst>
            <pc:docMk/>
            <pc:sldMk cId="3025319914" sldId="1521"/>
            <ac:picMk id="1038" creationId="{DF748DED-D259-5317-43FC-07CD3CE52DAF}"/>
          </ac:picMkLst>
        </pc:picChg>
        <pc:picChg chg="add mod">
          <ac:chgData name="Rajib Mishra" userId="fb865f893c53dc2b" providerId="LiveId" clId="{A0F654CA-9003-415E-B903-35B0CD1FB1B1}" dt="2026-02-07T19:10:10.406" v="782" actId="164"/>
          <ac:picMkLst>
            <pc:docMk/>
            <pc:sldMk cId="3025319914" sldId="1521"/>
            <ac:picMk id="1040" creationId="{2D557B62-938E-8443-7542-3EC5DC64C0AA}"/>
          </ac:picMkLst>
        </pc:picChg>
        <pc:cxnChg chg="add mod">
          <ac:chgData name="Rajib Mishra" userId="fb865f893c53dc2b" providerId="LiveId" clId="{A0F654CA-9003-415E-B903-35B0CD1FB1B1}" dt="2026-02-07T21:38:44.334" v="1169" actId="14100"/>
          <ac:cxnSpMkLst>
            <pc:docMk/>
            <pc:sldMk cId="3025319914" sldId="1521"/>
            <ac:cxnSpMk id="6" creationId="{64707FE5-7268-9992-7D70-26C732B7A056}"/>
          </ac:cxnSpMkLst>
        </pc:cxnChg>
        <pc:cxnChg chg="add mod">
          <ac:chgData name="Rajib Mishra" userId="fb865f893c53dc2b" providerId="LiveId" clId="{A0F654CA-9003-415E-B903-35B0CD1FB1B1}" dt="2026-02-07T19:06:50.003" v="734" actId="13822"/>
          <ac:cxnSpMkLst>
            <pc:docMk/>
            <pc:sldMk cId="3025319914" sldId="1521"/>
            <ac:cxnSpMk id="38" creationId="{C2C7BA63-A0AF-FF3B-3070-C376F628607D}"/>
          </ac:cxnSpMkLst>
        </pc:cxnChg>
        <pc:cxnChg chg="add mod">
          <ac:chgData name="Rajib Mishra" userId="fb865f893c53dc2b" providerId="LiveId" clId="{A0F654CA-9003-415E-B903-35B0CD1FB1B1}" dt="2026-02-07T19:07:04.176" v="736" actId="13822"/>
          <ac:cxnSpMkLst>
            <pc:docMk/>
            <pc:sldMk cId="3025319914" sldId="1521"/>
            <ac:cxnSpMk id="40" creationId="{0C9A1175-0A21-A519-4EED-8F55675FF98C}"/>
          </ac:cxnSpMkLst>
        </pc:cxnChg>
        <pc:cxnChg chg="add mod">
          <ac:chgData name="Rajib Mishra" userId="fb865f893c53dc2b" providerId="LiveId" clId="{A0F654CA-9003-415E-B903-35B0CD1FB1B1}" dt="2026-02-07T19:10:22.733" v="784" actId="13822"/>
          <ac:cxnSpMkLst>
            <pc:docMk/>
            <pc:sldMk cId="3025319914" sldId="1521"/>
            <ac:cxnSpMk id="44" creationId="{FB23CF69-15C9-9138-505C-D201796EB990}"/>
          </ac:cxnSpMkLst>
        </pc:cxnChg>
        <pc:cxnChg chg="add mod">
          <ac:chgData name="Rajib Mishra" userId="fb865f893c53dc2b" providerId="LiveId" clId="{A0F654CA-9003-415E-B903-35B0CD1FB1B1}" dt="2026-02-07T21:47:52.059" v="1228" actId="1035"/>
          <ac:cxnSpMkLst>
            <pc:docMk/>
            <pc:sldMk cId="3025319914" sldId="1521"/>
            <ac:cxnSpMk id="45" creationId="{867A9D44-A9A9-24AA-2C00-9005217D6638}"/>
          </ac:cxnSpMkLst>
        </pc:cxnChg>
        <pc:cxnChg chg="add mod">
          <ac:chgData name="Rajib Mishra" userId="fb865f893c53dc2b" providerId="LiveId" clId="{A0F654CA-9003-415E-B903-35B0CD1FB1B1}" dt="2026-02-07T19:12:53.574" v="786" actId="13822"/>
          <ac:cxnSpMkLst>
            <pc:docMk/>
            <pc:sldMk cId="3025319914" sldId="1521"/>
            <ac:cxnSpMk id="46" creationId="{1ED37D24-8D88-EE7E-CE99-B7C4D4E6F4E6}"/>
          </ac:cxnSpMkLst>
        </pc:cxnChg>
        <pc:cxnChg chg="add mod">
          <ac:chgData name="Rajib Mishra" userId="fb865f893c53dc2b" providerId="LiveId" clId="{A0F654CA-9003-415E-B903-35B0CD1FB1B1}" dt="2026-02-07T19:13:14.391" v="788" actId="13822"/>
          <ac:cxnSpMkLst>
            <pc:docMk/>
            <pc:sldMk cId="3025319914" sldId="1521"/>
            <ac:cxnSpMk id="48" creationId="{CC952494-AA3B-6C0C-B8EB-6F12A079E690}"/>
          </ac:cxnSpMkLst>
        </pc:cxnChg>
        <pc:cxnChg chg="add mod">
          <ac:chgData name="Rajib Mishra" userId="fb865f893c53dc2b" providerId="LiveId" clId="{A0F654CA-9003-415E-B903-35B0CD1FB1B1}" dt="2026-02-07T21:45:55.002" v="1193" actId="692"/>
          <ac:cxnSpMkLst>
            <pc:docMk/>
            <pc:sldMk cId="3025319914" sldId="1521"/>
            <ac:cxnSpMk id="50" creationId="{1A66FDC8-FFEE-BA24-7DE9-7B8CD12D52E7}"/>
          </ac:cxnSpMkLst>
        </pc:cxnChg>
        <pc:cxnChg chg="add mod">
          <ac:chgData name="Rajib Mishra" userId="fb865f893c53dc2b" providerId="LiveId" clId="{A0F654CA-9003-415E-B903-35B0CD1FB1B1}" dt="2026-02-07T21:45:43.271" v="1192" actId="692"/>
          <ac:cxnSpMkLst>
            <pc:docMk/>
            <pc:sldMk cId="3025319914" sldId="1521"/>
            <ac:cxnSpMk id="53" creationId="{88EB3C0B-35B8-6754-013F-E3A97C290685}"/>
          </ac:cxnSpMkLst>
        </pc:cxnChg>
        <pc:cxnChg chg="add del mod">
          <ac:chgData name="Rajib Mishra" userId="fb865f893c53dc2b" providerId="LiveId" clId="{A0F654CA-9003-415E-B903-35B0CD1FB1B1}" dt="2026-02-07T19:37:20.989" v="889" actId="14100"/>
          <ac:cxnSpMkLst>
            <pc:docMk/>
            <pc:sldMk cId="3025319914" sldId="1521"/>
            <ac:cxnSpMk id="54" creationId="{F9BB5DBF-FBA7-7360-7E5E-7A7534A6DEF5}"/>
          </ac:cxnSpMkLst>
        </pc:cxnChg>
        <pc:cxnChg chg="add mod">
          <ac:chgData name="Rajib Mishra" userId="fb865f893c53dc2b" providerId="LiveId" clId="{A0F654CA-9003-415E-B903-35B0CD1FB1B1}" dt="2026-02-07T19:37:27.900" v="891" actId="14100"/>
          <ac:cxnSpMkLst>
            <pc:docMk/>
            <pc:sldMk cId="3025319914" sldId="1521"/>
            <ac:cxnSpMk id="55" creationId="{6B23D748-4645-D66B-850E-D3693B598D25}"/>
          </ac:cxnSpMkLst>
        </pc:cxnChg>
        <pc:cxnChg chg="add mod">
          <ac:chgData name="Rajib Mishra" userId="fb865f893c53dc2b" providerId="LiveId" clId="{A0F654CA-9003-415E-B903-35B0CD1FB1B1}" dt="2026-02-07T19:37:24.309" v="890" actId="14100"/>
          <ac:cxnSpMkLst>
            <pc:docMk/>
            <pc:sldMk cId="3025319914" sldId="1521"/>
            <ac:cxnSpMk id="57" creationId="{22147D6B-0558-4112-FC31-0106813B56F4}"/>
          </ac:cxnSpMkLst>
        </pc:cxnChg>
        <pc:cxnChg chg="add mod">
          <ac:chgData name="Rajib Mishra" userId="fb865f893c53dc2b" providerId="LiveId" clId="{A0F654CA-9003-415E-B903-35B0CD1FB1B1}" dt="2026-02-07T19:37:33.344" v="892" actId="14100"/>
          <ac:cxnSpMkLst>
            <pc:docMk/>
            <pc:sldMk cId="3025319914" sldId="1521"/>
            <ac:cxnSpMk id="59" creationId="{9EB0C8AC-617B-CA64-122D-B522F1AD7DA0}"/>
          </ac:cxnSpMkLst>
        </pc:cxnChg>
        <pc:cxnChg chg="add mod">
          <ac:chgData name="Rajib Mishra" userId="fb865f893c53dc2b" providerId="LiveId" clId="{A0F654CA-9003-415E-B903-35B0CD1FB1B1}" dt="2026-02-07T22:05:15.888" v="1405" actId="14100"/>
          <ac:cxnSpMkLst>
            <pc:docMk/>
            <pc:sldMk cId="3025319914" sldId="1521"/>
            <ac:cxnSpMk id="63" creationId="{358125A9-E309-C6F2-ADBC-77CE8F58DE35}"/>
          </ac:cxnSpMkLst>
        </pc:cxnChg>
        <pc:cxnChg chg="add mod">
          <ac:chgData name="Rajib Mishra" userId="fb865f893c53dc2b" providerId="LiveId" clId="{A0F654CA-9003-415E-B903-35B0CD1FB1B1}" dt="2026-02-07T19:33:09.698" v="860" actId="13822"/>
          <ac:cxnSpMkLst>
            <pc:docMk/>
            <pc:sldMk cId="3025319914" sldId="1521"/>
            <ac:cxnSpMk id="1024" creationId="{7ED1AD4D-D4AD-8ED9-EDF4-4EE892EC5614}"/>
          </ac:cxnSpMkLst>
        </pc:cxnChg>
        <pc:cxnChg chg="add mod">
          <ac:chgData name="Rajib Mishra" userId="fb865f893c53dc2b" providerId="LiveId" clId="{A0F654CA-9003-415E-B903-35B0CD1FB1B1}" dt="2026-02-07T19:33:21.942" v="862" actId="1076"/>
          <ac:cxnSpMkLst>
            <pc:docMk/>
            <pc:sldMk cId="3025319914" sldId="1521"/>
            <ac:cxnSpMk id="1025" creationId="{8E490C2F-7019-2454-C31D-12350F5CA711}"/>
          </ac:cxnSpMkLst>
        </pc:cxnChg>
        <pc:cxnChg chg="add mod">
          <ac:chgData name="Rajib Mishra" userId="fb865f893c53dc2b" providerId="LiveId" clId="{A0F654CA-9003-415E-B903-35B0CD1FB1B1}" dt="2026-02-07T19:33:30.371" v="864" actId="1076"/>
          <ac:cxnSpMkLst>
            <pc:docMk/>
            <pc:sldMk cId="3025319914" sldId="1521"/>
            <ac:cxnSpMk id="1027" creationId="{DDC87653-A11B-6C4B-9D3B-7F6133F5B599}"/>
          </ac:cxnSpMkLst>
        </pc:cxnChg>
        <pc:cxnChg chg="add mod">
          <ac:chgData name="Rajib Mishra" userId="fb865f893c53dc2b" providerId="LiveId" clId="{A0F654CA-9003-415E-B903-35B0CD1FB1B1}" dt="2026-02-07T19:51:28.246" v="924" actId="1076"/>
          <ac:cxnSpMkLst>
            <pc:docMk/>
            <pc:sldMk cId="3025319914" sldId="1521"/>
            <ac:cxnSpMk id="1043" creationId="{DF2A0EDD-1715-5A37-EA5F-E2B01C471B0D}"/>
          </ac:cxnSpMkLst>
        </pc:cxnChg>
        <pc:cxnChg chg="add mod">
          <ac:chgData name="Rajib Mishra" userId="fb865f893c53dc2b" providerId="LiveId" clId="{A0F654CA-9003-415E-B903-35B0CD1FB1B1}" dt="2026-02-07T20:26:32.952" v="953" actId="1076"/>
          <ac:cxnSpMkLst>
            <pc:docMk/>
            <pc:sldMk cId="3025319914" sldId="1521"/>
            <ac:cxnSpMk id="1047" creationId="{8046535A-C52F-255C-3C45-87997BF29B00}"/>
          </ac:cxnSpMkLst>
        </pc:cxnChg>
        <pc:cxnChg chg="add mod">
          <ac:chgData name="Rajib Mishra" userId="fb865f893c53dc2b" providerId="LiveId" clId="{A0F654CA-9003-415E-B903-35B0CD1FB1B1}" dt="2026-02-07T21:45:09.315" v="1190" actId="14100"/>
          <ac:cxnSpMkLst>
            <pc:docMk/>
            <pc:sldMk cId="3025319914" sldId="1521"/>
            <ac:cxnSpMk id="1051" creationId="{C26635A1-136C-C4B1-F256-BB09BDAB54AA}"/>
          </ac:cxnSpMkLst>
        </pc:cxnChg>
        <pc:cxnChg chg="add mod">
          <ac:chgData name="Rajib Mishra" userId="fb865f893c53dc2b" providerId="LiveId" clId="{A0F654CA-9003-415E-B903-35B0CD1FB1B1}" dt="2026-02-07T21:49:38.193" v="1240" actId="692"/>
          <ac:cxnSpMkLst>
            <pc:docMk/>
            <pc:sldMk cId="3025319914" sldId="1521"/>
            <ac:cxnSpMk id="1052" creationId="{6A7FED62-A55A-C2C5-8BF2-6B2FD135E171}"/>
          </ac:cxnSpMkLst>
        </pc:cxnChg>
      </pc:sldChg>
      <pc:sldChg chg="addSp delSp modSp add mod ord">
        <pc:chgData name="Rajib Mishra" userId="fb865f893c53dc2b" providerId="LiveId" clId="{A0F654CA-9003-415E-B903-35B0CD1FB1B1}" dt="2026-02-09T16:52:39.639" v="1546"/>
        <pc:sldMkLst>
          <pc:docMk/>
          <pc:sldMk cId="249863287" sldId="1522"/>
        </pc:sldMkLst>
        <pc:spChg chg="del mod">
          <ac:chgData name="Rajib Mishra" userId="fb865f893c53dc2b" providerId="LiveId" clId="{A0F654CA-9003-415E-B903-35B0CD1FB1B1}" dt="2026-02-09T16:51:21.447" v="1537" actId="478"/>
          <ac:spMkLst>
            <pc:docMk/>
            <pc:sldMk cId="249863287" sldId="1522"/>
            <ac:spMk id="2" creationId="{7DE2C66C-87C6-D53A-CA42-D6267835ED03}"/>
          </ac:spMkLst>
        </pc:spChg>
        <pc:spChg chg="del">
          <ac:chgData name="Rajib Mishra" userId="fb865f893c53dc2b" providerId="LiveId" clId="{A0F654CA-9003-415E-B903-35B0CD1FB1B1}" dt="2026-02-09T16:51:28.978" v="1539" actId="478"/>
          <ac:spMkLst>
            <pc:docMk/>
            <pc:sldMk cId="249863287" sldId="1522"/>
            <ac:spMk id="3" creationId="{55D5453F-99CE-7FF4-0074-E395923FF371}"/>
          </ac:spMkLst>
        </pc:spChg>
        <pc:spChg chg="del">
          <ac:chgData name="Rajib Mishra" userId="fb865f893c53dc2b" providerId="LiveId" clId="{A0F654CA-9003-415E-B903-35B0CD1FB1B1}" dt="2026-02-09T16:51:25.515" v="1538" actId="478"/>
          <ac:spMkLst>
            <pc:docMk/>
            <pc:sldMk cId="249863287" sldId="1522"/>
            <ac:spMk id="5" creationId="{96ACCA92-A905-CCF0-80CF-75E38C73FCDD}"/>
          </ac:spMkLst>
        </pc:spChg>
        <pc:spChg chg="add del mod">
          <ac:chgData name="Rajib Mishra" userId="fb865f893c53dc2b" providerId="LiveId" clId="{A0F654CA-9003-415E-B903-35B0CD1FB1B1}" dt="2026-02-09T16:51:31.714" v="1540" actId="478"/>
          <ac:spMkLst>
            <pc:docMk/>
            <pc:sldMk cId="249863287" sldId="1522"/>
            <ac:spMk id="6" creationId="{A61B1823-C668-17E7-1F4C-D57A431FB733}"/>
          </ac:spMkLst>
        </pc:spChg>
        <pc:spChg chg="add mod">
          <ac:chgData name="Rajib Mishra" userId="fb865f893c53dc2b" providerId="LiveId" clId="{A0F654CA-9003-415E-B903-35B0CD1FB1B1}" dt="2026-02-09T16:52:26.694" v="1545" actId="14100"/>
          <ac:spMkLst>
            <pc:docMk/>
            <pc:sldMk cId="249863287" sldId="1522"/>
            <ac:spMk id="7" creationId="{A44D5D62-23B0-43E4-3378-BB63C92C8AB2}"/>
          </ac:spMkLst>
        </pc:spChg>
        <pc:picChg chg="add">
          <ac:chgData name="Rajib Mishra" userId="fb865f893c53dc2b" providerId="LiveId" clId="{A0F654CA-9003-415E-B903-35B0CD1FB1B1}" dt="2026-02-09T16:52:39.639" v="1546"/>
          <ac:picMkLst>
            <pc:docMk/>
            <pc:sldMk cId="249863287" sldId="1522"/>
            <ac:picMk id="1026" creationId="{CB8D0AD8-8CB5-20FB-F25B-1487ED437CCA}"/>
          </ac:picMkLst>
        </pc:picChg>
      </pc:sldChg>
      <pc:sldChg chg="addSp delSp modSp add">
        <pc:chgData name="Rajib Mishra" userId="fb865f893c53dc2b" providerId="LiveId" clId="{A0F654CA-9003-415E-B903-35B0CD1FB1B1}" dt="2026-02-09T16:53:23.282" v="1553" actId="1076"/>
        <pc:sldMkLst>
          <pc:docMk/>
          <pc:sldMk cId="2905293827" sldId="1523"/>
        </pc:sldMkLst>
        <pc:picChg chg="del">
          <ac:chgData name="Rajib Mishra" userId="fb865f893c53dc2b" providerId="LiveId" clId="{A0F654CA-9003-415E-B903-35B0CD1FB1B1}" dt="2026-02-09T16:53:06.951" v="1548" actId="478"/>
          <ac:picMkLst>
            <pc:docMk/>
            <pc:sldMk cId="2905293827" sldId="1523"/>
            <ac:picMk id="1026" creationId="{BDF21F32-6464-4958-72BF-C559F8034683}"/>
          </ac:picMkLst>
        </pc:picChg>
        <pc:picChg chg="add mod">
          <ac:chgData name="Rajib Mishra" userId="fb865f893c53dc2b" providerId="LiveId" clId="{A0F654CA-9003-415E-B903-35B0CD1FB1B1}" dt="2026-02-09T16:53:23.282" v="1553" actId="1076"/>
          <ac:picMkLst>
            <pc:docMk/>
            <pc:sldMk cId="2905293827" sldId="1523"/>
            <ac:picMk id="2050" creationId="{CF14C373-6409-E13D-9F98-C9CECCC24C01}"/>
          </ac:picMkLst>
        </pc:picChg>
      </pc:sldChg>
      <pc:sldChg chg="addSp delSp modSp add">
        <pc:chgData name="Rajib Mishra" userId="fb865f893c53dc2b" providerId="LiveId" clId="{A0F654CA-9003-415E-B903-35B0CD1FB1B1}" dt="2026-02-09T18:08:14.324" v="1651" actId="14100"/>
        <pc:sldMkLst>
          <pc:docMk/>
          <pc:sldMk cId="276266818" sldId="1524"/>
        </pc:sldMkLst>
        <pc:picChg chg="del">
          <ac:chgData name="Rajib Mishra" userId="fb865f893c53dc2b" providerId="LiveId" clId="{A0F654CA-9003-415E-B903-35B0CD1FB1B1}" dt="2026-02-09T16:54:26.809" v="1555" actId="478"/>
          <ac:picMkLst>
            <pc:docMk/>
            <pc:sldMk cId="276266818" sldId="1524"/>
            <ac:picMk id="2050" creationId="{72543A8E-6308-EB34-B555-BB615A5D6C63}"/>
          </ac:picMkLst>
        </pc:picChg>
        <pc:picChg chg="add mod">
          <ac:chgData name="Rajib Mishra" userId="fb865f893c53dc2b" providerId="LiveId" clId="{A0F654CA-9003-415E-B903-35B0CD1FB1B1}" dt="2026-02-09T18:08:14.324" v="1651" actId="14100"/>
          <ac:picMkLst>
            <pc:docMk/>
            <pc:sldMk cId="276266818" sldId="1524"/>
            <ac:picMk id="3074" creationId="{D63B09AF-480F-B34E-C9ED-1A613399B538}"/>
          </ac:picMkLst>
        </pc:picChg>
      </pc:sldChg>
      <pc:sldChg chg="addSp delSp modSp add mod">
        <pc:chgData name="Rajib Mishra" userId="fb865f893c53dc2b" providerId="LiveId" clId="{A0F654CA-9003-415E-B903-35B0CD1FB1B1}" dt="2026-02-09T18:07:30.764" v="1647" actId="1076"/>
        <pc:sldMkLst>
          <pc:docMk/>
          <pc:sldMk cId="513884318" sldId="1525"/>
        </pc:sldMkLst>
        <pc:spChg chg="add mod">
          <ac:chgData name="Rajib Mishra" userId="fb865f893c53dc2b" providerId="LiveId" clId="{A0F654CA-9003-415E-B903-35B0CD1FB1B1}" dt="2026-02-09T18:07:30.764" v="1647" actId="1076"/>
          <ac:spMkLst>
            <pc:docMk/>
            <pc:sldMk cId="513884318" sldId="1525"/>
            <ac:spMk id="3" creationId="{31C69A8E-4960-B6D9-D9C9-358D7AD763DA}"/>
          </ac:spMkLst>
        </pc:spChg>
        <pc:spChg chg="mod">
          <ac:chgData name="Rajib Mishra" userId="fb865f893c53dc2b" providerId="LiveId" clId="{A0F654CA-9003-415E-B903-35B0CD1FB1B1}" dt="2026-02-09T18:05:10.029" v="1632" actId="255"/>
          <ac:spMkLst>
            <pc:docMk/>
            <pc:sldMk cId="513884318" sldId="1525"/>
            <ac:spMk id="7" creationId="{C68520AF-4581-E41E-9435-9C8A77C0F82D}"/>
          </ac:spMkLst>
        </pc:spChg>
        <pc:picChg chg="del">
          <ac:chgData name="Rajib Mishra" userId="fb865f893c53dc2b" providerId="LiveId" clId="{A0F654CA-9003-415E-B903-35B0CD1FB1B1}" dt="2026-02-09T17:51:54.559" v="1571" actId="478"/>
          <ac:picMkLst>
            <pc:docMk/>
            <pc:sldMk cId="513884318" sldId="1525"/>
            <ac:picMk id="3074" creationId="{218311D4-9A4C-2B1E-2881-81097D00C659}"/>
          </ac:picMkLst>
        </pc:picChg>
      </pc:sldChg>
      <pc:sldChg chg="add">
        <pc:chgData name="Rajib Mishra" userId="fb865f893c53dc2b" providerId="LiveId" clId="{A0F654CA-9003-415E-B903-35B0CD1FB1B1}" dt="2026-02-09T20:26:24.083" v="1655" actId="2890"/>
        <pc:sldMkLst>
          <pc:docMk/>
          <pc:sldMk cId="1165899573" sldId="1526"/>
        </pc:sldMkLst>
      </pc:sldChg>
      <pc:sldChg chg="add">
        <pc:chgData name="Rajib Mishra" userId="fb865f893c53dc2b" providerId="LiveId" clId="{A0F654CA-9003-415E-B903-35B0CD1FB1B1}" dt="2026-02-10T14:58:48.046" v="1843" actId="2890"/>
        <pc:sldMkLst>
          <pc:docMk/>
          <pc:sldMk cId="3384551817" sldId="1527"/>
        </pc:sldMkLst>
      </pc:sldChg>
      <pc:sldChg chg="delSp modSp add mod">
        <pc:chgData name="Rajib Mishra" userId="fb865f893c53dc2b" providerId="LiveId" clId="{A0F654CA-9003-415E-B903-35B0CD1FB1B1}" dt="2026-02-10T15:36:26.862" v="2001" actId="15"/>
        <pc:sldMkLst>
          <pc:docMk/>
          <pc:sldMk cId="2720630532" sldId="1528"/>
        </pc:sldMkLst>
        <pc:spChg chg="mod">
          <ac:chgData name="Rajib Mishra" userId="fb865f893c53dc2b" providerId="LiveId" clId="{A0F654CA-9003-415E-B903-35B0CD1FB1B1}" dt="2026-02-10T15:28:34.441" v="1948" actId="20577"/>
          <ac:spMkLst>
            <pc:docMk/>
            <pc:sldMk cId="2720630532" sldId="1528"/>
            <ac:spMk id="2" creationId="{BC250106-A0B1-2988-91AF-93CA2B0AD9AB}"/>
          </ac:spMkLst>
        </pc:spChg>
        <pc:spChg chg="mod">
          <ac:chgData name="Rajib Mishra" userId="fb865f893c53dc2b" providerId="LiveId" clId="{A0F654CA-9003-415E-B903-35B0CD1FB1B1}" dt="2026-02-10T15:36:26.862" v="2001" actId="15"/>
          <ac:spMkLst>
            <pc:docMk/>
            <pc:sldMk cId="2720630532" sldId="1528"/>
            <ac:spMk id="3" creationId="{C407B9FD-8D9C-1BAB-B527-1905A7FE9383}"/>
          </ac:spMkLst>
        </pc:spChg>
        <pc:spChg chg="del">
          <ac:chgData name="Rajib Mishra" userId="fb865f893c53dc2b" providerId="LiveId" clId="{A0F654CA-9003-415E-B903-35B0CD1FB1B1}" dt="2026-02-10T15:28:37.986" v="1949" actId="478"/>
          <ac:spMkLst>
            <pc:docMk/>
            <pc:sldMk cId="2720630532" sldId="1528"/>
            <ac:spMk id="5" creationId="{7DC487A0-3CEE-D95F-27C4-E9B03B227CF8}"/>
          </ac:spMkLst>
        </pc:spChg>
      </pc:sldChg>
      <pc:sldChg chg="modSp add mod">
        <pc:chgData name="Rajib Mishra" userId="fb865f893c53dc2b" providerId="LiveId" clId="{A0F654CA-9003-415E-B903-35B0CD1FB1B1}" dt="2026-02-10T15:41:32.831" v="2035" actId="5793"/>
        <pc:sldMkLst>
          <pc:docMk/>
          <pc:sldMk cId="482325933" sldId="1529"/>
        </pc:sldMkLst>
        <pc:spChg chg="mod">
          <ac:chgData name="Rajib Mishra" userId="fb865f893c53dc2b" providerId="LiveId" clId="{A0F654CA-9003-415E-B903-35B0CD1FB1B1}" dt="2026-02-10T15:37:01.831" v="2019" actId="114"/>
          <ac:spMkLst>
            <pc:docMk/>
            <pc:sldMk cId="482325933" sldId="1529"/>
            <ac:spMk id="2" creationId="{C0FFB2F6-3308-DA01-E9A3-9A073D5664E6}"/>
          </ac:spMkLst>
        </pc:spChg>
        <pc:spChg chg="mod">
          <ac:chgData name="Rajib Mishra" userId="fb865f893c53dc2b" providerId="LiveId" clId="{A0F654CA-9003-415E-B903-35B0CD1FB1B1}" dt="2026-02-10T15:41:32.831" v="2035" actId="5793"/>
          <ac:spMkLst>
            <pc:docMk/>
            <pc:sldMk cId="482325933" sldId="1529"/>
            <ac:spMk id="3" creationId="{C52495D5-9143-3A94-D410-9D07A153D1C8}"/>
          </ac:spMkLst>
        </pc:spChg>
      </pc:sldChg>
      <pc:sldChg chg="delSp modSp add mod">
        <pc:chgData name="Rajib Mishra" userId="fb865f893c53dc2b" providerId="LiveId" clId="{A0F654CA-9003-415E-B903-35B0CD1FB1B1}" dt="2026-02-10T18:20:46.554" v="2046" actId="1076"/>
        <pc:sldMkLst>
          <pc:docMk/>
          <pc:sldMk cId="3813639756" sldId="1530"/>
        </pc:sldMkLst>
        <pc:spChg chg="mod">
          <ac:chgData name="Rajib Mishra" userId="fb865f893c53dc2b" providerId="LiveId" clId="{A0F654CA-9003-415E-B903-35B0CD1FB1B1}" dt="2026-02-10T18:20:46.554" v="2046" actId="1076"/>
          <ac:spMkLst>
            <pc:docMk/>
            <pc:sldMk cId="3813639756" sldId="1530"/>
            <ac:spMk id="7" creationId="{4FA15FF4-F98B-CB95-C912-41C56224A308}"/>
          </ac:spMkLst>
        </pc:spChg>
        <pc:picChg chg="del">
          <ac:chgData name="Rajib Mishra" userId="fb865f893c53dc2b" providerId="LiveId" clId="{A0F654CA-9003-415E-B903-35B0CD1FB1B1}" dt="2026-02-10T18:20:32.220" v="2037" actId="478"/>
          <ac:picMkLst>
            <pc:docMk/>
            <pc:sldMk cId="3813639756" sldId="1530"/>
            <ac:picMk id="1026" creationId="{A157F1BB-4280-808F-B303-CA3381C26FF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2/10/2026</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2/10/2026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Fortegra’s challenge isn’t data ingestion — it’s absorbing partner variability while preserving underwriting authority, financial accuracy, and auditability as programs scale.</a:t>
            </a:r>
          </a:p>
        </p:txBody>
      </p:sp>
      <p:sp>
        <p:nvSpPr>
          <p:cNvPr id="4" name="Slide Number Placeholder 3"/>
          <p:cNvSpPr>
            <a:spLocks noGrp="1"/>
          </p:cNvSpPr>
          <p:nvPr>
            <p:ph type="sldNum" sz="quarter" idx="5"/>
          </p:nvPr>
        </p:nvSpPr>
        <p:spPr/>
        <p:txBody>
          <a:bodyPr/>
          <a:lstStyle/>
          <a:p>
            <a:fld id="{BFDD6F49-EBB7-4CCF-97A8-E526BB28BB69}" type="slidenum">
              <a:rPr lang="en-US" smtClean="0"/>
              <a:t>2</a:t>
            </a:fld>
            <a:endParaRPr lang="en-US"/>
          </a:p>
        </p:txBody>
      </p:sp>
    </p:spTree>
    <p:extLst>
      <p:ext uri="{BB962C8B-B14F-4D97-AF65-F5344CB8AC3E}">
        <p14:creationId xmlns:p14="http://schemas.microsoft.com/office/powerpoint/2010/main" val="347897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DBE19-8F29-C46B-F43F-72160FE78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683C9-80E3-2C56-5CA6-52E10FB80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24507-32C2-1DAB-04E1-F7C544DBFD33}"/>
              </a:ext>
            </a:extLst>
          </p:cNvPr>
          <p:cNvSpPr>
            <a:spLocks noGrp="1"/>
          </p:cNvSpPr>
          <p:nvPr>
            <p:ph type="body" idx="1"/>
          </p:nvPr>
        </p:nvSpPr>
        <p:spPr/>
        <p:txBody>
          <a:bodyPr/>
          <a:lstStyle/>
          <a:p>
            <a:r>
              <a:rPr lang="en-US"/>
              <a:t>Rather than a single SaaS, this is a PaaS-first strategy. Fortegra owns decisions and governance. </a:t>
            </a:r>
            <a:r>
              <a:rPr lang="en-US" err="1"/>
              <a:t>InsureMO</a:t>
            </a:r>
            <a:r>
              <a:rPr lang="en-US"/>
              <a:t> orchestrates insurance workflows. </a:t>
            </a:r>
            <a:r>
              <a:rPr lang="en-US" err="1"/>
              <a:t>Unqork</a:t>
            </a:r>
            <a:r>
              <a:rPr lang="en-US"/>
              <a:t> delivers experience where humans are involved.</a:t>
            </a:r>
          </a:p>
        </p:txBody>
      </p:sp>
      <p:sp>
        <p:nvSpPr>
          <p:cNvPr id="4" name="Slide Number Placeholder 3">
            <a:extLst>
              <a:ext uri="{FF2B5EF4-FFF2-40B4-BE49-F238E27FC236}">
                <a16:creationId xmlns:a16="http://schemas.microsoft.com/office/drawing/2014/main" id="{040BD6D6-CF3E-D517-CBC9-CEB57DF36040}"/>
              </a:ext>
            </a:extLst>
          </p:cNvPr>
          <p:cNvSpPr>
            <a:spLocks noGrp="1"/>
          </p:cNvSpPr>
          <p:nvPr>
            <p:ph type="sldNum" sz="quarter" idx="5"/>
          </p:nvPr>
        </p:nvSpPr>
        <p:spPr/>
        <p:txBody>
          <a:bodyPr/>
          <a:lstStyle/>
          <a:p>
            <a:fld id="{BFDD6F49-EBB7-4CCF-97A8-E526BB28BB69}" type="slidenum">
              <a:rPr lang="en-US" smtClean="0"/>
              <a:t>11</a:t>
            </a:fld>
            <a:endParaRPr lang="en-US"/>
          </a:p>
        </p:txBody>
      </p:sp>
    </p:spTree>
    <p:extLst>
      <p:ext uri="{BB962C8B-B14F-4D97-AF65-F5344CB8AC3E}">
        <p14:creationId xmlns:p14="http://schemas.microsoft.com/office/powerpoint/2010/main" val="2616660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55247-2259-7557-3AEC-9C28F27CB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5FCFE0-E9A0-D5CF-FB48-59E03E1F7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D1D32C-9386-A0ED-E06E-129E9D022E59}"/>
              </a:ext>
            </a:extLst>
          </p:cNvPr>
          <p:cNvSpPr>
            <a:spLocks noGrp="1"/>
          </p:cNvSpPr>
          <p:nvPr>
            <p:ph type="body" idx="1"/>
          </p:nvPr>
        </p:nvSpPr>
        <p:spPr/>
        <p:txBody>
          <a:bodyPr/>
          <a:lstStyle/>
          <a:p>
            <a:r>
              <a:rPr lang="en-US"/>
              <a:t>Rather than a single SaaS, this is a PaaS-first strategy. Fortegra owns decisions and governance. </a:t>
            </a:r>
            <a:r>
              <a:rPr lang="en-US" err="1"/>
              <a:t>InsureMO</a:t>
            </a:r>
            <a:r>
              <a:rPr lang="en-US"/>
              <a:t> orchestrates insurance workflows. </a:t>
            </a:r>
            <a:r>
              <a:rPr lang="en-US" err="1"/>
              <a:t>Unqork</a:t>
            </a:r>
            <a:r>
              <a:rPr lang="en-US"/>
              <a:t> delivers experience where humans are involved.</a:t>
            </a:r>
          </a:p>
        </p:txBody>
      </p:sp>
      <p:sp>
        <p:nvSpPr>
          <p:cNvPr id="4" name="Slide Number Placeholder 3">
            <a:extLst>
              <a:ext uri="{FF2B5EF4-FFF2-40B4-BE49-F238E27FC236}">
                <a16:creationId xmlns:a16="http://schemas.microsoft.com/office/drawing/2014/main" id="{F5DF50D1-1D38-CA2A-6DCA-5AFBF9D0B7D0}"/>
              </a:ext>
            </a:extLst>
          </p:cNvPr>
          <p:cNvSpPr>
            <a:spLocks noGrp="1"/>
          </p:cNvSpPr>
          <p:nvPr>
            <p:ph type="sldNum" sz="quarter" idx="5"/>
          </p:nvPr>
        </p:nvSpPr>
        <p:spPr/>
        <p:txBody>
          <a:bodyPr/>
          <a:lstStyle/>
          <a:p>
            <a:fld id="{BFDD6F49-EBB7-4CCF-97A8-E526BB28BB69}" type="slidenum">
              <a:rPr lang="en-US" smtClean="0"/>
              <a:t>12</a:t>
            </a:fld>
            <a:endParaRPr lang="en-US"/>
          </a:p>
        </p:txBody>
      </p:sp>
    </p:spTree>
    <p:extLst>
      <p:ext uri="{BB962C8B-B14F-4D97-AF65-F5344CB8AC3E}">
        <p14:creationId xmlns:p14="http://schemas.microsoft.com/office/powerpoint/2010/main" val="453942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5E1C5-3226-5C06-A572-1D08E0C17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F6C87-C5A1-8465-D786-9FFFD23ED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653BB9-1F2D-8494-60B8-5406989362AF}"/>
              </a:ext>
            </a:extLst>
          </p:cNvPr>
          <p:cNvSpPr>
            <a:spLocks noGrp="1"/>
          </p:cNvSpPr>
          <p:nvPr>
            <p:ph type="body" idx="1"/>
          </p:nvPr>
        </p:nvSpPr>
        <p:spPr/>
        <p:txBody>
          <a:bodyPr/>
          <a:lstStyle/>
          <a:p>
            <a:r>
              <a:rPr lang="en-US"/>
              <a:t>Rather than a single SaaS, this is a PaaS-first strategy. Fortegra owns decisions and governance. </a:t>
            </a:r>
            <a:r>
              <a:rPr lang="en-US" err="1"/>
              <a:t>InsureMO</a:t>
            </a:r>
            <a:r>
              <a:rPr lang="en-US"/>
              <a:t> orchestrates insurance workflows. </a:t>
            </a:r>
            <a:r>
              <a:rPr lang="en-US" err="1"/>
              <a:t>Unqork</a:t>
            </a:r>
            <a:r>
              <a:rPr lang="en-US"/>
              <a:t> delivers experience where humans are involved.</a:t>
            </a:r>
          </a:p>
        </p:txBody>
      </p:sp>
      <p:sp>
        <p:nvSpPr>
          <p:cNvPr id="4" name="Slide Number Placeholder 3">
            <a:extLst>
              <a:ext uri="{FF2B5EF4-FFF2-40B4-BE49-F238E27FC236}">
                <a16:creationId xmlns:a16="http://schemas.microsoft.com/office/drawing/2014/main" id="{AC8062F4-AA3D-F766-AF11-5DF7A0055246}"/>
              </a:ext>
            </a:extLst>
          </p:cNvPr>
          <p:cNvSpPr>
            <a:spLocks noGrp="1"/>
          </p:cNvSpPr>
          <p:nvPr>
            <p:ph type="sldNum" sz="quarter" idx="5"/>
          </p:nvPr>
        </p:nvSpPr>
        <p:spPr/>
        <p:txBody>
          <a:bodyPr/>
          <a:lstStyle/>
          <a:p>
            <a:fld id="{BFDD6F49-EBB7-4CCF-97A8-E526BB28BB69}" type="slidenum">
              <a:rPr lang="en-US" smtClean="0"/>
              <a:t>13</a:t>
            </a:fld>
            <a:endParaRPr lang="en-US"/>
          </a:p>
        </p:txBody>
      </p:sp>
    </p:spTree>
    <p:extLst>
      <p:ext uri="{BB962C8B-B14F-4D97-AF65-F5344CB8AC3E}">
        <p14:creationId xmlns:p14="http://schemas.microsoft.com/office/powerpoint/2010/main" val="3819993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844CA-4F84-18DB-8E14-D844F19E66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7F848C-1703-3943-A521-304547080F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39F107-7B0D-59E0-08BD-B90078263549}"/>
              </a:ext>
            </a:extLst>
          </p:cNvPr>
          <p:cNvSpPr>
            <a:spLocks noGrp="1"/>
          </p:cNvSpPr>
          <p:nvPr>
            <p:ph type="body" idx="1"/>
          </p:nvPr>
        </p:nvSpPr>
        <p:spPr/>
        <p:txBody>
          <a:bodyPr/>
          <a:lstStyle/>
          <a:p>
            <a:r>
              <a:rPr lang="en-US"/>
              <a:t>Rather than a single SaaS, this is a PaaS-first strategy. Fortegra owns decisions and governance. </a:t>
            </a:r>
            <a:r>
              <a:rPr lang="en-US" err="1"/>
              <a:t>InsureMO</a:t>
            </a:r>
            <a:r>
              <a:rPr lang="en-US"/>
              <a:t> orchestrates insurance workflows. </a:t>
            </a:r>
            <a:r>
              <a:rPr lang="en-US" err="1"/>
              <a:t>Unqork</a:t>
            </a:r>
            <a:r>
              <a:rPr lang="en-US"/>
              <a:t> delivers experience where humans are involved.</a:t>
            </a:r>
          </a:p>
        </p:txBody>
      </p:sp>
      <p:sp>
        <p:nvSpPr>
          <p:cNvPr id="4" name="Slide Number Placeholder 3">
            <a:extLst>
              <a:ext uri="{FF2B5EF4-FFF2-40B4-BE49-F238E27FC236}">
                <a16:creationId xmlns:a16="http://schemas.microsoft.com/office/drawing/2014/main" id="{89992C40-15D0-BE89-41AA-63286F8DA515}"/>
              </a:ext>
            </a:extLst>
          </p:cNvPr>
          <p:cNvSpPr>
            <a:spLocks noGrp="1"/>
          </p:cNvSpPr>
          <p:nvPr>
            <p:ph type="sldNum" sz="quarter" idx="5"/>
          </p:nvPr>
        </p:nvSpPr>
        <p:spPr/>
        <p:txBody>
          <a:bodyPr/>
          <a:lstStyle/>
          <a:p>
            <a:fld id="{BFDD6F49-EBB7-4CCF-97A8-E526BB28BB69}" type="slidenum">
              <a:rPr lang="en-US" smtClean="0"/>
              <a:t>14</a:t>
            </a:fld>
            <a:endParaRPr lang="en-US"/>
          </a:p>
        </p:txBody>
      </p:sp>
    </p:spTree>
    <p:extLst>
      <p:ext uri="{BB962C8B-B14F-4D97-AF65-F5344CB8AC3E}">
        <p14:creationId xmlns:p14="http://schemas.microsoft.com/office/powerpoint/2010/main" val="2821262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C7580-25AA-CEA5-CBA8-B37A02BBD0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A0B863-C5A1-275D-B492-001E76EBD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4F5909-CDE8-2105-A6B1-E6716B19B8F5}"/>
              </a:ext>
            </a:extLst>
          </p:cNvPr>
          <p:cNvSpPr>
            <a:spLocks noGrp="1"/>
          </p:cNvSpPr>
          <p:nvPr>
            <p:ph type="body" idx="1"/>
          </p:nvPr>
        </p:nvSpPr>
        <p:spPr/>
        <p:txBody>
          <a:bodyPr/>
          <a:lstStyle/>
          <a:p>
            <a:r>
              <a:rPr lang="en-US"/>
              <a:t>Fortegra’s challenge isn’t data ingestion — it’s absorbing partner variability while preserving underwriting authority, financial accuracy, and auditability as programs scale.</a:t>
            </a:r>
          </a:p>
        </p:txBody>
      </p:sp>
      <p:sp>
        <p:nvSpPr>
          <p:cNvPr id="4" name="Slide Number Placeholder 3">
            <a:extLst>
              <a:ext uri="{FF2B5EF4-FFF2-40B4-BE49-F238E27FC236}">
                <a16:creationId xmlns:a16="http://schemas.microsoft.com/office/drawing/2014/main" id="{B786CFEF-37B2-C2AE-682E-DA2F800D2753}"/>
              </a:ext>
            </a:extLst>
          </p:cNvPr>
          <p:cNvSpPr>
            <a:spLocks noGrp="1"/>
          </p:cNvSpPr>
          <p:nvPr>
            <p:ph type="sldNum" sz="quarter" idx="5"/>
          </p:nvPr>
        </p:nvSpPr>
        <p:spPr/>
        <p:txBody>
          <a:bodyPr/>
          <a:lstStyle/>
          <a:p>
            <a:fld id="{BFDD6F49-EBB7-4CCF-97A8-E526BB28BB69}" type="slidenum">
              <a:rPr lang="en-US" smtClean="0"/>
              <a:t>3</a:t>
            </a:fld>
            <a:endParaRPr lang="en-US"/>
          </a:p>
        </p:txBody>
      </p:sp>
    </p:spTree>
    <p:extLst>
      <p:ext uri="{BB962C8B-B14F-4D97-AF65-F5344CB8AC3E}">
        <p14:creationId xmlns:p14="http://schemas.microsoft.com/office/powerpoint/2010/main" val="4172024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7ED5D-35B7-6C17-5F5C-05324E258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752481-513B-BCC5-5FEC-5E49B72FB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9B5618-044D-3296-A5E1-FAA4C3F9730C}"/>
              </a:ext>
            </a:extLst>
          </p:cNvPr>
          <p:cNvSpPr>
            <a:spLocks noGrp="1"/>
          </p:cNvSpPr>
          <p:nvPr>
            <p:ph type="body" idx="1"/>
          </p:nvPr>
        </p:nvSpPr>
        <p:spPr/>
        <p:txBody>
          <a:bodyPr/>
          <a:lstStyle/>
          <a:p>
            <a:r>
              <a:rPr lang="en-US"/>
              <a:t>Fortegra’s challenge isn’t data ingestion — it’s absorbing partner variability while preserving underwriting authority, financial accuracy, and auditability as programs scale.</a:t>
            </a:r>
          </a:p>
        </p:txBody>
      </p:sp>
      <p:sp>
        <p:nvSpPr>
          <p:cNvPr id="4" name="Slide Number Placeholder 3">
            <a:extLst>
              <a:ext uri="{FF2B5EF4-FFF2-40B4-BE49-F238E27FC236}">
                <a16:creationId xmlns:a16="http://schemas.microsoft.com/office/drawing/2014/main" id="{68F85E81-B80E-3817-4016-D1DD7676B096}"/>
              </a:ext>
            </a:extLst>
          </p:cNvPr>
          <p:cNvSpPr>
            <a:spLocks noGrp="1"/>
          </p:cNvSpPr>
          <p:nvPr>
            <p:ph type="sldNum" sz="quarter" idx="5"/>
          </p:nvPr>
        </p:nvSpPr>
        <p:spPr/>
        <p:txBody>
          <a:bodyPr/>
          <a:lstStyle/>
          <a:p>
            <a:fld id="{BFDD6F49-EBB7-4CCF-97A8-E526BB28BB69}" type="slidenum">
              <a:rPr lang="en-US" smtClean="0"/>
              <a:t>4</a:t>
            </a:fld>
            <a:endParaRPr lang="en-US"/>
          </a:p>
        </p:txBody>
      </p:sp>
    </p:spTree>
    <p:extLst>
      <p:ext uri="{BB962C8B-B14F-4D97-AF65-F5344CB8AC3E}">
        <p14:creationId xmlns:p14="http://schemas.microsoft.com/office/powerpoint/2010/main" val="2289750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F7E6E-F9B7-691E-2D50-A0896B206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E38BA-5B9E-FCAF-7257-69DFB327B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061010-D606-1490-DCFC-00072380CEA1}"/>
              </a:ext>
            </a:extLst>
          </p:cNvPr>
          <p:cNvSpPr>
            <a:spLocks noGrp="1"/>
          </p:cNvSpPr>
          <p:nvPr>
            <p:ph type="body" idx="1"/>
          </p:nvPr>
        </p:nvSpPr>
        <p:spPr/>
        <p:txBody>
          <a:bodyPr/>
          <a:lstStyle/>
          <a:p>
            <a:r>
              <a:rPr lang="en-US"/>
              <a:t>Fortegra’s challenge isn’t data ingestion — it’s absorbing partner variability while preserving underwriting authority, financial accuracy, and auditability as programs scale.</a:t>
            </a:r>
          </a:p>
        </p:txBody>
      </p:sp>
      <p:sp>
        <p:nvSpPr>
          <p:cNvPr id="4" name="Slide Number Placeholder 3">
            <a:extLst>
              <a:ext uri="{FF2B5EF4-FFF2-40B4-BE49-F238E27FC236}">
                <a16:creationId xmlns:a16="http://schemas.microsoft.com/office/drawing/2014/main" id="{F4309B98-EFC9-A894-285B-2AD3DAEF8E0F}"/>
              </a:ext>
            </a:extLst>
          </p:cNvPr>
          <p:cNvSpPr>
            <a:spLocks noGrp="1"/>
          </p:cNvSpPr>
          <p:nvPr>
            <p:ph type="sldNum" sz="quarter" idx="5"/>
          </p:nvPr>
        </p:nvSpPr>
        <p:spPr/>
        <p:txBody>
          <a:bodyPr/>
          <a:lstStyle/>
          <a:p>
            <a:fld id="{BFDD6F49-EBB7-4CCF-97A8-E526BB28BB69}" type="slidenum">
              <a:rPr lang="en-US" smtClean="0"/>
              <a:t>5</a:t>
            </a:fld>
            <a:endParaRPr lang="en-US"/>
          </a:p>
        </p:txBody>
      </p:sp>
    </p:spTree>
    <p:extLst>
      <p:ext uri="{BB962C8B-B14F-4D97-AF65-F5344CB8AC3E}">
        <p14:creationId xmlns:p14="http://schemas.microsoft.com/office/powerpoint/2010/main" val="383124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CF941-BD23-02E6-1F02-5C159F2F1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82999-BCCF-21C2-931F-BECCD85962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B7037-8FD5-E415-276E-29F7C5BCC83D}"/>
              </a:ext>
            </a:extLst>
          </p:cNvPr>
          <p:cNvSpPr>
            <a:spLocks noGrp="1"/>
          </p:cNvSpPr>
          <p:nvPr>
            <p:ph type="body" idx="1"/>
          </p:nvPr>
        </p:nvSpPr>
        <p:spPr/>
        <p:txBody>
          <a:bodyPr/>
          <a:lstStyle/>
          <a:p>
            <a:r>
              <a:rPr lang="en-US"/>
              <a:t>Fortegra’s challenge isn’t data ingestion — it’s absorbing partner variability while preserving underwriting authority, financial accuracy, and auditability as programs scale.</a:t>
            </a:r>
          </a:p>
        </p:txBody>
      </p:sp>
      <p:sp>
        <p:nvSpPr>
          <p:cNvPr id="4" name="Slide Number Placeholder 3">
            <a:extLst>
              <a:ext uri="{FF2B5EF4-FFF2-40B4-BE49-F238E27FC236}">
                <a16:creationId xmlns:a16="http://schemas.microsoft.com/office/drawing/2014/main" id="{0EDE77D6-6BCD-D0D9-CDC8-702A304B03FA}"/>
              </a:ext>
            </a:extLst>
          </p:cNvPr>
          <p:cNvSpPr>
            <a:spLocks noGrp="1"/>
          </p:cNvSpPr>
          <p:nvPr>
            <p:ph type="sldNum" sz="quarter" idx="5"/>
          </p:nvPr>
        </p:nvSpPr>
        <p:spPr/>
        <p:txBody>
          <a:bodyPr/>
          <a:lstStyle/>
          <a:p>
            <a:fld id="{BFDD6F49-EBB7-4CCF-97A8-E526BB28BB69}" type="slidenum">
              <a:rPr lang="en-US" smtClean="0"/>
              <a:t>6</a:t>
            </a:fld>
            <a:endParaRPr lang="en-US"/>
          </a:p>
        </p:txBody>
      </p:sp>
    </p:spTree>
    <p:extLst>
      <p:ext uri="{BB962C8B-B14F-4D97-AF65-F5344CB8AC3E}">
        <p14:creationId xmlns:p14="http://schemas.microsoft.com/office/powerpoint/2010/main" val="3920646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AA926-7C01-7941-37C3-F8A5A9E48C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C99ADA-06CE-8361-72C7-85D5D63413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826C0-0A19-258B-AFAB-B43486C9C501}"/>
              </a:ext>
            </a:extLst>
          </p:cNvPr>
          <p:cNvSpPr>
            <a:spLocks noGrp="1"/>
          </p:cNvSpPr>
          <p:nvPr>
            <p:ph type="body" idx="1"/>
          </p:nvPr>
        </p:nvSpPr>
        <p:spPr/>
        <p:txBody>
          <a:bodyPr/>
          <a:lstStyle/>
          <a:p>
            <a:r>
              <a:rPr lang="en-US"/>
              <a:t>All partner-specific complexity is absorbed at the edge. Internally, everything operates on canonical events. Event Hub gives us replay, audit, and decoupling. Decisions flow back to MVAs as authoritative outcomes.</a:t>
            </a:r>
          </a:p>
        </p:txBody>
      </p:sp>
      <p:sp>
        <p:nvSpPr>
          <p:cNvPr id="4" name="Slide Number Placeholder 3">
            <a:extLst>
              <a:ext uri="{FF2B5EF4-FFF2-40B4-BE49-F238E27FC236}">
                <a16:creationId xmlns:a16="http://schemas.microsoft.com/office/drawing/2014/main" id="{D6FF311B-BD39-4308-B693-A56EA29A111E}"/>
              </a:ext>
            </a:extLst>
          </p:cNvPr>
          <p:cNvSpPr>
            <a:spLocks noGrp="1"/>
          </p:cNvSpPr>
          <p:nvPr>
            <p:ph type="sldNum" sz="quarter" idx="5"/>
          </p:nvPr>
        </p:nvSpPr>
        <p:spPr/>
        <p:txBody>
          <a:bodyPr/>
          <a:lstStyle/>
          <a:p>
            <a:fld id="{BFDD6F49-EBB7-4CCF-97A8-E526BB28BB69}" type="slidenum">
              <a:rPr lang="en-US" smtClean="0"/>
              <a:t>7</a:t>
            </a:fld>
            <a:endParaRPr lang="en-US"/>
          </a:p>
        </p:txBody>
      </p:sp>
    </p:spTree>
    <p:extLst>
      <p:ext uri="{BB962C8B-B14F-4D97-AF65-F5344CB8AC3E}">
        <p14:creationId xmlns:p14="http://schemas.microsoft.com/office/powerpoint/2010/main" val="3200924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04D33-2AD9-E3DB-0CE5-01325E63B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AA997D-2912-7A24-E33B-DDBC7D4DB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C0FAF-1866-4DBF-5D11-073973DC8D33}"/>
              </a:ext>
            </a:extLst>
          </p:cNvPr>
          <p:cNvSpPr>
            <a:spLocks noGrp="1"/>
          </p:cNvSpPr>
          <p:nvPr>
            <p:ph type="body" idx="1"/>
          </p:nvPr>
        </p:nvSpPr>
        <p:spPr/>
        <p:txBody>
          <a:bodyPr/>
          <a:lstStyle/>
          <a:p>
            <a:r>
              <a:rPr lang="en-US"/>
              <a:t>Rather than a single SaaS, this is a PaaS-first strategy. Fortegra owns decisions and governance. </a:t>
            </a:r>
            <a:r>
              <a:rPr lang="en-US" err="1"/>
              <a:t>InsureMO</a:t>
            </a:r>
            <a:r>
              <a:rPr lang="en-US"/>
              <a:t> orchestrates insurance workflows. </a:t>
            </a:r>
            <a:r>
              <a:rPr lang="en-US" err="1"/>
              <a:t>Unqork</a:t>
            </a:r>
            <a:r>
              <a:rPr lang="en-US"/>
              <a:t> delivers experience where humans are involved.</a:t>
            </a:r>
          </a:p>
        </p:txBody>
      </p:sp>
      <p:sp>
        <p:nvSpPr>
          <p:cNvPr id="4" name="Slide Number Placeholder 3">
            <a:extLst>
              <a:ext uri="{FF2B5EF4-FFF2-40B4-BE49-F238E27FC236}">
                <a16:creationId xmlns:a16="http://schemas.microsoft.com/office/drawing/2014/main" id="{353FAE2A-02EB-A77F-DA7A-1A146CEB362B}"/>
              </a:ext>
            </a:extLst>
          </p:cNvPr>
          <p:cNvSpPr>
            <a:spLocks noGrp="1"/>
          </p:cNvSpPr>
          <p:nvPr>
            <p:ph type="sldNum" sz="quarter" idx="5"/>
          </p:nvPr>
        </p:nvSpPr>
        <p:spPr/>
        <p:txBody>
          <a:bodyPr/>
          <a:lstStyle/>
          <a:p>
            <a:fld id="{BFDD6F49-EBB7-4CCF-97A8-E526BB28BB69}" type="slidenum">
              <a:rPr lang="en-US" smtClean="0"/>
              <a:t>8</a:t>
            </a:fld>
            <a:endParaRPr lang="en-US"/>
          </a:p>
        </p:txBody>
      </p:sp>
    </p:spTree>
    <p:extLst>
      <p:ext uri="{BB962C8B-B14F-4D97-AF65-F5344CB8AC3E}">
        <p14:creationId xmlns:p14="http://schemas.microsoft.com/office/powerpoint/2010/main" val="2840612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A7D38-BF1D-BC28-FA3B-E81684257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05979-A6B7-D0C6-533E-532BF3D6A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96952E-454E-7743-4CC4-71EED009ADB1}"/>
              </a:ext>
            </a:extLst>
          </p:cNvPr>
          <p:cNvSpPr>
            <a:spLocks noGrp="1"/>
          </p:cNvSpPr>
          <p:nvPr>
            <p:ph type="body" idx="1"/>
          </p:nvPr>
        </p:nvSpPr>
        <p:spPr/>
        <p:txBody>
          <a:bodyPr/>
          <a:lstStyle/>
          <a:p>
            <a:r>
              <a:rPr lang="en-US" dirty="0"/>
              <a:t>All partner variability is absorbed at the adapter layer. Once data becomes canonical, everything inside Fortegra operates consistently. Event Hub gives us replay and audit, and decisions flow back to MVAs as authoritative outcomes.</a:t>
            </a:r>
          </a:p>
          <a:p>
            <a:endParaRPr lang="en-US" dirty="0"/>
          </a:p>
          <a:p>
            <a:r>
              <a:rPr lang="en-US" b="1" dirty="0" err="1"/>
              <a:t>InsureMO</a:t>
            </a:r>
            <a:r>
              <a:rPr lang="en-US" b="1" dirty="0"/>
              <a:t> owns:</a:t>
            </a:r>
            <a:endParaRPr lang="en-US" dirty="0"/>
          </a:p>
          <a:p>
            <a:r>
              <a:rPr lang="en-US" dirty="0"/>
              <a:t>Policy lifecycle orchestration</a:t>
            </a:r>
          </a:p>
          <a:p>
            <a:r>
              <a:rPr lang="en-US" dirty="0"/>
              <a:t>Program configuration</a:t>
            </a:r>
          </a:p>
          <a:p>
            <a:r>
              <a:rPr lang="en-US" dirty="0"/>
              <a:t>Workflow coordination</a:t>
            </a:r>
          </a:p>
          <a:p>
            <a:r>
              <a:rPr lang="en-US" dirty="0"/>
              <a:t>Integration choreography</a:t>
            </a:r>
          </a:p>
        </p:txBody>
      </p:sp>
      <p:sp>
        <p:nvSpPr>
          <p:cNvPr id="4" name="Slide Number Placeholder 3">
            <a:extLst>
              <a:ext uri="{FF2B5EF4-FFF2-40B4-BE49-F238E27FC236}">
                <a16:creationId xmlns:a16="http://schemas.microsoft.com/office/drawing/2014/main" id="{A31664A1-ED96-E7C0-01A9-392813B29AF1}"/>
              </a:ext>
            </a:extLst>
          </p:cNvPr>
          <p:cNvSpPr>
            <a:spLocks noGrp="1"/>
          </p:cNvSpPr>
          <p:nvPr>
            <p:ph type="sldNum" sz="quarter" idx="5"/>
          </p:nvPr>
        </p:nvSpPr>
        <p:spPr/>
        <p:txBody>
          <a:bodyPr/>
          <a:lstStyle/>
          <a:p>
            <a:fld id="{BFDD6F49-EBB7-4CCF-97A8-E526BB28BB69}" type="slidenum">
              <a:rPr lang="en-US" smtClean="0"/>
              <a:t>9</a:t>
            </a:fld>
            <a:endParaRPr lang="en-US"/>
          </a:p>
        </p:txBody>
      </p:sp>
    </p:spTree>
    <p:extLst>
      <p:ext uri="{BB962C8B-B14F-4D97-AF65-F5344CB8AC3E}">
        <p14:creationId xmlns:p14="http://schemas.microsoft.com/office/powerpoint/2010/main" val="499220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62E84-59D3-C224-6E4B-D54CEE92F3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6C3254-29C3-4868-7F26-885B52E54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80BD5F-D3DF-1FEB-58F9-9F23B48B0A9C}"/>
              </a:ext>
            </a:extLst>
          </p:cNvPr>
          <p:cNvSpPr>
            <a:spLocks noGrp="1"/>
          </p:cNvSpPr>
          <p:nvPr>
            <p:ph type="body" idx="1"/>
          </p:nvPr>
        </p:nvSpPr>
        <p:spPr/>
        <p:txBody>
          <a:bodyPr/>
          <a:lstStyle/>
          <a:p>
            <a:r>
              <a:rPr lang="en-US"/>
              <a:t>Rather than a single SaaS, this is a PaaS-first strategy. Fortegra owns decisions and governance. </a:t>
            </a:r>
            <a:r>
              <a:rPr lang="en-US" err="1"/>
              <a:t>InsureMO</a:t>
            </a:r>
            <a:r>
              <a:rPr lang="en-US"/>
              <a:t> orchestrates insurance workflows. </a:t>
            </a:r>
            <a:r>
              <a:rPr lang="en-US" err="1"/>
              <a:t>Unqork</a:t>
            </a:r>
            <a:r>
              <a:rPr lang="en-US"/>
              <a:t> delivers experience where humans are involved.</a:t>
            </a:r>
          </a:p>
        </p:txBody>
      </p:sp>
      <p:sp>
        <p:nvSpPr>
          <p:cNvPr id="4" name="Slide Number Placeholder 3">
            <a:extLst>
              <a:ext uri="{FF2B5EF4-FFF2-40B4-BE49-F238E27FC236}">
                <a16:creationId xmlns:a16="http://schemas.microsoft.com/office/drawing/2014/main" id="{903AF182-0C48-D10A-F6CF-D117023191F9}"/>
              </a:ext>
            </a:extLst>
          </p:cNvPr>
          <p:cNvSpPr>
            <a:spLocks noGrp="1"/>
          </p:cNvSpPr>
          <p:nvPr>
            <p:ph type="sldNum" sz="quarter" idx="5"/>
          </p:nvPr>
        </p:nvSpPr>
        <p:spPr/>
        <p:txBody>
          <a:bodyPr/>
          <a:lstStyle/>
          <a:p>
            <a:fld id="{BFDD6F49-EBB7-4CCF-97A8-E526BB28BB69}" type="slidenum">
              <a:rPr lang="en-US" smtClean="0"/>
              <a:t>10</a:t>
            </a:fld>
            <a:endParaRPr lang="en-US"/>
          </a:p>
        </p:txBody>
      </p:sp>
    </p:spTree>
    <p:extLst>
      <p:ext uri="{BB962C8B-B14F-4D97-AF65-F5344CB8AC3E}">
        <p14:creationId xmlns:p14="http://schemas.microsoft.com/office/powerpoint/2010/main" val="2333244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a:t>Click icon to add picture</a:t>
            </a:r>
          </a:p>
        </p:txBody>
      </p:sp>
      <p:sp>
        <p:nvSpPr>
          <p:cNvPr id="4" name="Date Placeholder 2">
            <a:extLst>
              <a:ext uri="{FF2B5EF4-FFF2-40B4-BE49-F238E27FC236}">
                <a16:creationId xmlns:a16="http://schemas.microsoft.com/office/drawing/2014/main" id="{0FC0FA77-D157-35E3-0B4D-11C0F67E63F3}"/>
              </a:ext>
            </a:extLst>
          </p:cNvPr>
          <p:cNvSpPr>
            <a:spLocks noGrp="1"/>
          </p:cNvSpPr>
          <p:nvPr>
            <p:ph type="dt" sz="half" idx="10"/>
          </p:nvPr>
        </p:nvSpPr>
        <p:spPr>
          <a:xfrm>
            <a:off x="347132" y="6529916"/>
            <a:ext cx="3284341" cy="328084"/>
          </a:xfrm>
        </p:spPr>
        <p:txBody>
          <a:bodyPr/>
          <a:lstStyle/>
          <a:p>
            <a:fld id="{175A1B29-DFBD-4673-8328-3ED6619AAB50}" type="datetime1">
              <a:rPr lang="en-US" smtClean="0"/>
              <a:t>2/10/2026</a:t>
            </a:fld>
            <a:endParaRPr lang="en-US"/>
          </a:p>
        </p:txBody>
      </p:sp>
      <p:sp>
        <p:nvSpPr>
          <p:cNvPr id="5" name="Footer Placeholder 3">
            <a:extLst>
              <a:ext uri="{FF2B5EF4-FFF2-40B4-BE49-F238E27FC236}">
                <a16:creationId xmlns:a16="http://schemas.microsoft.com/office/drawing/2014/main" id="{9D55EDDF-CA01-E393-D8E9-0618A68B21A8}"/>
              </a:ext>
            </a:extLst>
          </p:cNvPr>
          <p:cNvSpPr>
            <a:spLocks noGrp="1"/>
          </p:cNvSpPr>
          <p:nvPr>
            <p:ph type="ftr" sz="quarter" idx="11"/>
          </p:nvPr>
        </p:nvSpPr>
        <p:spPr>
          <a:xfrm>
            <a:off x="8660019" y="6529916"/>
            <a:ext cx="2805405" cy="328084"/>
          </a:xfrm>
        </p:spPr>
        <p:txBody>
          <a:bodyPr/>
          <a:lstStyle/>
          <a:p>
            <a:r>
              <a:rPr lang="en-US"/>
              <a:t>Sample Footer Text</a:t>
            </a:r>
          </a:p>
        </p:txBody>
      </p:sp>
      <p:sp>
        <p:nvSpPr>
          <p:cNvPr id="6" name="Slide Number Placeholder 4">
            <a:extLst>
              <a:ext uri="{FF2B5EF4-FFF2-40B4-BE49-F238E27FC236}">
                <a16:creationId xmlns:a16="http://schemas.microsoft.com/office/drawing/2014/main" id="{AFD1BB6C-22F1-3135-9434-A294C25CC3D5}"/>
              </a:ext>
            </a:extLst>
          </p:cNvPr>
          <p:cNvSpPr>
            <a:spLocks noGrp="1"/>
          </p:cNvSpPr>
          <p:nvPr>
            <p:ph type="sldNum" sz="quarter" idx="12"/>
          </p:nvPr>
        </p:nvSpPr>
        <p:spPr>
          <a:xfrm>
            <a:off x="11415660" y="6529916"/>
            <a:ext cx="429207" cy="328084"/>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3935224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Ref idx="1001">
        <a:schemeClr val="bg1"/>
      </p:bgRef>
    </p:bg>
    <p:spTree>
      <p:nvGrpSpPr>
        <p:cNvPr id="1" name=""/>
        <p:cNvGrpSpPr/>
        <p:nvPr/>
      </p:nvGrpSpPr>
      <p:grpSpPr>
        <a:xfrm>
          <a:off x="0" y="0"/>
          <a:ext cx="0" cy="0"/>
          <a:chOff x="0" y="0"/>
          <a:chExt cx="0" cy="0"/>
        </a:xfrm>
      </p:grpSpPr>
      <p:pic>
        <p:nvPicPr>
          <p:cNvPr id="2" name="Picture 1" descr="A purple circle with black background&#10;&#10;AI-generated content may be incorrect.">
            <a:extLst>
              <a:ext uri="{FF2B5EF4-FFF2-40B4-BE49-F238E27FC236}">
                <a16:creationId xmlns:a16="http://schemas.microsoft.com/office/drawing/2014/main" id="{0B3EB36B-144D-A648-1BD5-DBEDDC79D093}"/>
              </a:ext>
            </a:extLst>
          </p:cNvPr>
          <p:cNvPicPr>
            <a:picLocks noChangeAspect="1"/>
          </p:cNvPicPr>
          <p:nvPr/>
        </p:nvPicPr>
        <p:blipFill>
          <a:blip r:embed="rId2">
            <a:extLst>
              <a:ext uri="{28A0092B-C50C-407E-A947-70E740481C1C}">
                <a14:useLocalDpi xmlns:a14="http://schemas.microsoft.com/office/drawing/2010/main" val="0"/>
              </a:ext>
            </a:extLst>
          </a:blip>
          <a:srcRect l="12178" b="16685"/>
          <a:stretch/>
        </p:blipFill>
        <p:spPr>
          <a:xfrm>
            <a:off x="0" y="2754087"/>
            <a:ext cx="4325917" cy="4103914"/>
          </a:xfrm>
          <a:prstGeom prst="rect">
            <a:avLst/>
          </a:prstGeom>
        </p:spPr>
      </p:pic>
      <p:sp>
        <p:nvSpPr>
          <p:cNvPr id="11" name="Title 1">
            <a:extLst>
              <a:ext uri="{FF2B5EF4-FFF2-40B4-BE49-F238E27FC236}">
                <a16:creationId xmlns:a16="http://schemas.microsoft.com/office/drawing/2014/main" id="{D2BD543F-D939-A8C7-FAFA-B555B276DBD7}"/>
              </a:ext>
            </a:extLst>
          </p:cNvPr>
          <p:cNvSpPr>
            <a:spLocks noGrp="1"/>
          </p:cNvSpPr>
          <p:nvPr>
            <p:ph type="ctrTitle"/>
          </p:nvPr>
        </p:nvSpPr>
        <p:spPr>
          <a:xfrm>
            <a:off x="1450428" y="990601"/>
            <a:ext cx="9145991" cy="3630384"/>
          </a:xfrm>
        </p:spPr>
        <p:txBody>
          <a:bodyPr anchor="b">
            <a:noAutofit/>
          </a:bodyPr>
          <a:lstStyle>
            <a:lvl1pPr algn="l">
              <a:defRPr sz="6500">
                <a:solidFill>
                  <a:schemeClr val="tx1"/>
                </a:solidFill>
              </a:defRPr>
            </a:lvl1pPr>
          </a:lstStyle>
          <a:p>
            <a:r>
              <a:rPr lang="en-US"/>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D6DBE5D1-8623-4EBC-BE64-F118A957A6D2}" type="datetime1">
              <a:rPr lang="en-US" smtClean="0"/>
              <a:t>2/10/2026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471263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6" name="Picture 5" descr="A purple circle with black background&#10;&#10;AI-generated content may be incorrect.">
            <a:extLst>
              <a:ext uri="{FF2B5EF4-FFF2-40B4-BE49-F238E27FC236}">
                <a16:creationId xmlns:a16="http://schemas.microsoft.com/office/drawing/2014/main" id="{B90D1FE6-C620-8AEA-8E16-817F8F3005D7}"/>
              </a:ext>
            </a:extLst>
          </p:cNvPr>
          <p:cNvPicPr>
            <a:picLocks noChangeAspect="1"/>
          </p:cNvPicPr>
          <p:nvPr/>
        </p:nvPicPr>
        <p:blipFill>
          <a:blip r:embed="rId2">
            <a:extLst>
              <a:ext uri="{28A0092B-C50C-407E-A947-70E740481C1C}">
                <a14:useLocalDpi xmlns:a14="http://schemas.microsoft.com/office/drawing/2010/main" val="0"/>
              </a:ext>
            </a:extLst>
          </a:blip>
          <a:srcRect r="14905" b="19272"/>
          <a:stretch/>
        </p:blipFill>
        <p:spPr>
          <a:xfrm>
            <a:off x="7866083" y="2754085"/>
            <a:ext cx="4325917" cy="4103915"/>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347132" y="6529916"/>
            <a:ext cx="3284341" cy="328084"/>
          </a:xfrm>
          <a:prstGeom prst="rect">
            <a:avLst/>
          </a:prstGeom>
        </p:spPr>
        <p:txBody>
          <a:bodyPr/>
          <a:lstStyle/>
          <a:p>
            <a:fld id="{B75827B4-FD33-43BF-9F9D-5FEB6B504CD5}" type="datetime1">
              <a:rPr lang="en-US" smtClean="0"/>
              <a:t>2/10/2026</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18192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614901" y="907302"/>
            <a:ext cx="4700219" cy="1808466"/>
          </a:xfrm>
        </p:spPr>
        <p:txBody>
          <a:bodyPr anchor="b">
            <a:normAutofit/>
          </a:bodyPr>
          <a:lstStyle>
            <a:lvl1pPr>
              <a:defRPr sz="4000"/>
            </a:lvl1pPr>
          </a:lstStyle>
          <a:p>
            <a:r>
              <a:rPr lang="en-US"/>
              <a:t>Click to edit Master title style</a:t>
            </a:r>
          </a:p>
        </p:txBody>
      </p:sp>
      <p:sp>
        <p:nvSpPr>
          <p:cNvPr id="4" name="Picture Placeholder 3">
            <a:extLst>
              <a:ext uri="{FF2B5EF4-FFF2-40B4-BE49-F238E27FC236}">
                <a16:creationId xmlns:a16="http://schemas.microsoft.com/office/drawing/2014/main" id="{176C507B-B242-4119-B1FF-3014636CAB61}"/>
              </a:ext>
            </a:extLst>
          </p:cNvPr>
          <p:cNvSpPr>
            <a:spLocks noGrp="1"/>
          </p:cNvSpPr>
          <p:nvPr>
            <p:ph type="pic" sz="quarter" idx="14"/>
          </p:nvPr>
        </p:nvSpPr>
        <p:spPr>
          <a:xfrm>
            <a:off x="358140" y="333756"/>
            <a:ext cx="5740908" cy="6190488"/>
          </a:xfrm>
          <a:custGeom>
            <a:avLst/>
            <a:gdLst>
              <a:gd name="connsiteX0" fmla="*/ 186643 w 5740908"/>
              <a:gd name="connsiteY0" fmla="*/ 0 h 6190488"/>
              <a:gd name="connsiteX1" fmla="*/ 5740908 w 5740908"/>
              <a:gd name="connsiteY1" fmla="*/ 0 h 6190488"/>
              <a:gd name="connsiteX2" fmla="*/ 5740908 w 5740908"/>
              <a:gd name="connsiteY2" fmla="*/ 6190488 h 6190488"/>
              <a:gd name="connsiteX3" fmla="*/ 186643 w 5740908"/>
              <a:gd name="connsiteY3" fmla="*/ 6190488 h 6190488"/>
              <a:gd name="connsiteX4" fmla="*/ 0 w 5740908"/>
              <a:gd name="connsiteY4" fmla="*/ 6003845 h 6190488"/>
              <a:gd name="connsiteX5" fmla="*/ 0 w 5740908"/>
              <a:gd name="connsiteY5" fmla="*/ 186643 h 6190488"/>
              <a:gd name="connsiteX6" fmla="*/ 186643 w 5740908"/>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0908" h="6190488">
                <a:moveTo>
                  <a:pt x="186643" y="0"/>
                </a:moveTo>
                <a:lnTo>
                  <a:pt x="5740908" y="0"/>
                </a:lnTo>
                <a:lnTo>
                  <a:pt x="5740908"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614901" y="2825496"/>
            <a:ext cx="4700219" cy="3125201"/>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a:extLst>
              <a:ext uri="{FF2B5EF4-FFF2-40B4-BE49-F238E27FC236}">
                <a16:creationId xmlns:a16="http://schemas.microsoft.com/office/drawing/2014/main" id="{168DD83C-D23D-6D82-F95D-3B845F07850D}"/>
              </a:ext>
            </a:extLst>
          </p:cNvPr>
          <p:cNvSpPr>
            <a:spLocks noGrp="1"/>
          </p:cNvSpPr>
          <p:nvPr>
            <p:ph type="dt" sz="half" idx="10"/>
          </p:nvPr>
        </p:nvSpPr>
        <p:spPr>
          <a:xfrm>
            <a:off x="7253745" y="6529914"/>
            <a:ext cx="1622776" cy="328085"/>
          </a:xfrm>
          <a:prstGeom prst="rect">
            <a:avLst/>
          </a:prstGeom>
        </p:spPr>
        <p:txBody>
          <a:bodyPr/>
          <a:lstStyle>
            <a:lvl1pPr>
              <a:defRPr>
                <a:solidFill>
                  <a:schemeClr val="tx1"/>
                </a:solidFill>
                <a:effectLst/>
              </a:defRPr>
            </a:lvl1pPr>
          </a:lstStyle>
          <a:p>
            <a:fld id="{49B3D67F-5079-4349-A370-6203DAA40BB5}" type="datetime1">
              <a:rPr lang="en-US" smtClean="0"/>
              <a:t>2/10/2026</a:t>
            </a:fld>
            <a:endParaRPr lang="en-US"/>
          </a:p>
        </p:txBody>
      </p:sp>
      <p:sp>
        <p:nvSpPr>
          <p:cNvPr id="9" name="Footer Placeholder 5">
            <a:extLst>
              <a:ext uri="{FF2B5EF4-FFF2-40B4-BE49-F238E27FC236}">
                <a16:creationId xmlns:a16="http://schemas.microsoft.com/office/drawing/2014/main" id="{AE25BD38-48AE-AB7F-6C54-5CB0286457FC}"/>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10" name="Slide Number Placeholder 6">
            <a:extLst>
              <a:ext uri="{FF2B5EF4-FFF2-40B4-BE49-F238E27FC236}">
                <a16:creationId xmlns:a16="http://schemas.microsoft.com/office/drawing/2014/main" id="{E6A02DBF-D88B-3129-23EF-1ECA540096B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11" name="Rectangle: Rounded Corners 10">
            <a:extLst>
              <a:ext uri="{FF2B5EF4-FFF2-40B4-BE49-F238E27FC236}">
                <a16:creationId xmlns:a16="http://schemas.microsoft.com/office/drawing/2014/main" id="{F4855E23-77DB-A52C-BC0E-EF3C3F4A95C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724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3B13B15A-B652-48F5-A365-F1C590938A4C}" type="datetime1">
              <a:rPr lang="en-US" smtClean="0"/>
              <a:t>2/10/2026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2359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1BA0B4E8-F389-4DD5-B3EC-37E88D1AD78F}" type="datetime1">
              <a:rPr lang="en-US" smtClean="0"/>
              <a:t>2/10/2026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91329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A942A636-76C4-4EB1-A2CC-2ABF54421FE3}" type="datetime1">
              <a:rPr lang="en-US" smtClean="0"/>
              <a:t>2/10/2026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97824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95B423A5-C243-487B-A652-39F00748165E}" type="datetime1">
              <a:rPr lang="en-US" smtClean="0"/>
              <a:t>2/10/2026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64826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0430AD89-C002-420D-B2A6-406343AFF059}" type="datetime1">
              <a:rPr lang="en-US" smtClean="0"/>
              <a:t>2/10/2026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26583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60893" y="907303"/>
            <a:ext cx="10465073" cy="1132258"/>
          </a:xfrm>
        </p:spPr>
        <p:txBody>
          <a:bodyPr/>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60893" y="2367643"/>
            <a:ext cx="10465073" cy="35830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4BC6E8D4-25D1-4A44-BB87-23C6E7F03C94}" type="datetime1">
              <a:rPr lang="en-US" smtClean="0"/>
              <a:t>2/10/2026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88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21705" y="927238"/>
            <a:ext cx="6024894" cy="1143000"/>
          </a:xfrm>
        </p:spPr>
        <p:txBody>
          <a:bodyPr anchor="b"/>
          <a:lstStyle/>
          <a:p>
            <a:r>
              <a:rPr lang="en-US"/>
              <a:t>Click to edit Master title style</a:t>
            </a:r>
          </a:p>
        </p:txBody>
      </p:sp>
      <p:sp>
        <p:nvSpPr>
          <p:cNvPr id="6" name="Picture Placeholder 5">
            <a:extLst>
              <a:ext uri="{FF2B5EF4-FFF2-40B4-BE49-F238E27FC236}">
                <a16:creationId xmlns:a16="http://schemas.microsoft.com/office/drawing/2014/main" id="{C62C8996-C286-B245-2F06-E6E33F9907E0}"/>
              </a:ext>
            </a:extLst>
          </p:cNvPr>
          <p:cNvSpPr>
            <a:spLocks noGrp="1"/>
          </p:cNvSpPr>
          <p:nvPr>
            <p:ph type="pic" sz="quarter" idx="13"/>
          </p:nvPr>
        </p:nvSpPr>
        <p:spPr>
          <a:xfrm>
            <a:off x="358140" y="333756"/>
            <a:ext cx="4435746" cy="6190488"/>
          </a:xfrm>
          <a:custGeom>
            <a:avLst/>
            <a:gdLst>
              <a:gd name="connsiteX0" fmla="*/ 186643 w 4435746"/>
              <a:gd name="connsiteY0" fmla="*/ 0 h 6190488"/>
              <a:gd name="connsiteX1" fmla="*/ 4435746 w 4435746"/>
              <a:gd name="connsiteY1" fmla="*/ 0 h 6190488"/>
              <a:gd name="connsiteX2" fmla="*/ 4435746 w 4435746"/>
              <a:gd name="connsiteY2" fmla="*/ 6190488 h 6190488"/>
              <a:gd name="connsiteX3" fmla="*/ 186643 w 4435746"/>
              <a:gd name="connsiteY3" fmla="*/ 6190488 h 6190488"/>
              <a:gd name="connsiteX4" fmla="*/ 0 w 4435746"/>
              <a:gd name="connsiteY4" fmla="*/ 6003845 h 6190488"/>
              <a:gd name="connsiteX5" fmla="*/ 0 w 4435746"/>
              <a:gd name="connsiteY5" fmla="*/ 186643 h 6190488"/>
              <a:gd name="connsiteX6" fmla="*/ 186643 w 4435746"/>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5746" h="6190488">
                <a:moveTo>
                  <a:pt x="186643" y="0"/>
                </a:moveTo>
                <a:lnTo>
                  <a:pt x="4435746" y="0"/>
                </a:lnTo>
                <a:lnTo>
                  <a:pt x="4435746"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21704" y="2204566"/>
            <a:ext cx="6004263" cy="3766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321704" y="6529914"/>
            <a:ext cx="3554817" cy="328085"/>
          </a:xfrm>
          <a:prstGeom prst="rect">
            <a:avLst/>
          </a:prstGeom>
        </p:spPr>
        <p:txBody>
          <a:bodyPr/>
          <a:lstStyle/>
          <a:p>
            <a:fld id="{78F868A0-EF2B-4F3B-A196-0BED12045750}" type="datetime1">
              <a:rPr lang="en-US" smtClean="0"/>
              <a:t>2/10/2026</a:t>
            </a:fld>
            <a:endParaRPr lang="en-US"/>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8660019" y="6529916"/>
            <a:ext cx="2805405" cy="328084"/>
          </a:xfrm>
          <a:prstGeom prst="rect">
            <a:avLst/>
          </a:prstGeom>
        </p:spPr>
        <p:txBody>
          <a:bodyPr/>
          <a:lstStyle/>
          <a:p>
            <a:r>
              <a:rPr lang="en-US"/>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3" name="Rectangle: Rounded Corners 2">
            <a:extLst>
              <a:ext uri="{FF2B5EF4-FFF2-40B4-BE49-F238E27FC236}">
                <a16:creationId xmlns:a16="http://schemas.microsoft.com/office/drawing/2014/main" id="{99886564-48A7-D356-B519-1753B487C993}"/>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843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64B1540E-CB71-48F2-BE70-F5CE056CFE1B}" type="datetime1">
              <a:rPr lang="en-US" smtClean="0"/>
              <a:t>2/10/2026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8" name="Rectangle: Rounded Corners 7">
            <a:extLst>
              <a:ext uri="{FF2B5EF4-FFF2-40B4-BE49-F238E27FC236}">
                <a16:creationId xmlns:a16="http://schemas.microsoft.com/office/drawing/2014/main" id="{B05D4B22-4D6B-3463-9517-CEFA7D2A6E7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774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5256"/>
            <a:ext cx="6037236"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859536" y="2202135"/>
            <a:ext cx="6037365" cy="37485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B0EB951-12A5-039B-D658-D0E726B23825}"/>
              </a:ext>
            </a:extLst>
          </p:cNvPr>
          <p:cNvSpPr>
            <a:spLocks noGrp="1"/>
          </p:cNvSpPr>
          <p:nvPr>
            <p:ph type="pic" sz="quarter" idx="13"/>
          </p:nvPr>
        </p:nvSpPr>
        <p:spPr>
          <a:xfrm>
            <a:off x="7400544" y="333756"/>
            <a:ext cx="4433316" cy="6190488"/>
          </a:xfrm>
          <a:custGeom>
            <a:avLst/>
            <a:gdLst>
              <a:gd name="connsiteX0" fmla="*/ 0 w 4433316"/>
              <a:gd name="connsiteY0" fmla="*/ 0 h 6190488"/>
              <a:gd name="connsiteX1" fmla="*/ 4246673 w 4433316"/>
              <a:gd name="connsiteY1" fmla="*/ 0 h 6190488"/>
              <a:gd name="connsiteX2" fmla="*/ 4433316 w 4433316"/>
              <a:gd name="connsiteY2" fmla="*/ 186643 h 6190488"/>
              <a:gd name="connsiteX3" fmla="*/ 4433316 w 4433316"/>
              <a:gd name="connsiteY3" fmla="*/ 6003845 h 6190488"/>
              <a:gd name="connsiteX4" fmla="*/ 4246673 w 4433316"/>
              <a:gd name="connsiteY4" fmla="*/ 6190488 h 6190488"/>
              <a:gd name="connsiteX5" fmla="*/ 0 w 4433316"/>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33316" h="6190488">
                <a:moveTo>
                  <a:pt x="0" y="0"/>
                </a:moveTo>
                <a:lnTo>
                  <a:pt x="4246673" y="0"/>
                </a:lnTo>
                <a:cubicBezTo>
                  <a:pt x="4349753" y="0"/>
                  <a:pt x="4433316" y="83563"/>
                  <a:pt x="4433316" y="186643"/>
                </a:cubicBezTo>
                <a:lnTo>
                  <a:pt x="4433316" y="6003845"/>
                </a:lnTo>
                <a:cubicBezTo>
                  <a:pt x="4433316" y="6106925"/>
                  <a:pt x="4349753" y="6190488"/>
                  <a:pt x="4246673"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347132" y="6529916"/>
            <a:ext cx="3284341" cy="328085"/>
          </a:xfrm>
          <a:prstGeom prst="rect">
            <a:avLst/>
          </a:prstGeom>
        </p:spPr>
        <p:txBody>
          <a:bodyPr/>
          <a:lstStyle/>
          <a:p>
            <a:fld id="{3D127003-26EA-4E29-A915-6163B9A3B02A}" type="datetime1">
              <a:rPr lang="en-US" smtClean="0"/>
              <a:t>2/10/2026</a:t>
            </a:fld>
            <a:endParaRPr lang="en-US"/>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529916"/>
            <a:ext cx="2805405" cy="328084"/>
          </a:xfrm>
          <a:prstGeom prst="rect">
            <a:avLst/>
          </a:prstGeom>
        </p:spPr>
        <p:txBody>
          <a:bodyPr/>
          <a:lstStyle/>
          <a:p>
            <a:r>
              <a:rPr lang="en-US"/>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529916"/>
            <a:ext cx="429207" cy="328084"/>
          </a:xfrm>
          <a:prstGeom prst="rect">
            <a:avLst/>
          </a:prstGeom>
        </p:spPr>
        <p:txBody>
          <a:bodyPr/>
          <a:lstStyle/>
          <a:p>
            <a:fld id="{CC057153-B650-4DEB-B370-79DDCFDCE934}" type="slidenum">
              <a:rPr lang="en-US" smtClean="0"/>
              <a:t>‹#›</a:t>
            </a:fld>
            <a:endParaRPr lang="en-US"/>
          </a:p>
        </p:txBody>
      </p:sp>
      <p:sp>
        <p:nvSpPr>
          <p:cNvPr id="3" name="Rectangle: Rounded Corners 2">
            <a:extLst>
              <a:ext uri="{FF2B5EF4-FFF2-40B4-BE49-F238E27FC236}">
                <a16:creationId xmlns:a16="http://schemas.microsoft.com/office/drawing/2014/main" id="{28ED8B4C-3B70-7229-7BC1-2CA7F4228544}"/>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8906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24995" y="912388"/>
            <a:ext cx="6800971" cy="932688"/>
          </a:xfrm>
        </p:spPr>
        <p:txBody>
          <a:bodyPr anchor="b"/>
          <a:lstStyle>
            <a:lvl1pPr>
              <a:defRPr sz="4400"/>
            </a:lvl1pPr>
          </a:lstStyle>
          <a:p>
            <a:r>
              <a:rPr lang="en-US"/>
              <a:t>Click to edit Master title style</a:t>
            </a:r>
          </a:p>
        </p:txBody>
      </p:sp>
      <p:sp>
        <p:nvSpPr>
          <p:cNvPr id="7" name="Picture Placeholder 6">
            <a:extLst>
              <a:ext uri="{FF2B5EF4-FFF2-40B4-BE49-F238E27FC236}">
                <a16:creationId xmlns:a16="http://schemas.microsoft.com/office/drawing/2014/main" id="{5D00EEA7-B56C-0FE1-DD57-6EA768316748}"/>
              </a:ext>
            </a:extLst>
          </p:cNvPr>
          <p:cNvSpPr>
            <a:spLocks noGrp="1"/>
          </p:cNvSpPr>
          <p:nvPr>
            <p:ph type="pic" sz="quarter" idx="13"/>
          </p:nvPr>
        </p:nvSpPr>
        <p:spPr>
          <a:xfrm>
            <a:off x="358140" y="333756"/>
            <a:ext cx="3665220" cy="6190488"/>
          </a:xfrm>
          <a:custGeom>
            <a:avLst/>
            <a:gdLst>
              <a:gd name="connsiteX0" fmla="*/ 186643 w 3665220"/>
              <a:gd name="connsiteY0" fmla="*/ 0 h 6190488"/>
              <a:gd name="connsiteX1" fmla="*/ 3665220 w 3665220"/>
              <a:gd name="connsiteY1" fmla="*/ 0 h 6190488"/>
              <a:gd name="connsiteX2" fmla="*/ 3665220 w 3665220"/>
              <a:gd name="connsiteY2" fmla="*/ 6190488 h 6190488"/>
              <a:gd name="connsiteX3" fmla="*/ 186643 w 3665220"/>
              <a:gd name="connsiteY3" fmla="*/ 6190488 h 6190488"/>
              <a:gd name="connsiteX4" fmla="*/ 0 w 3665220"/>
              <a:gd name="connsiteY4" fmla="*/ 6003845 h 6190488"/>
              <a:gd name="connsiteX5" fmla="*/ 0 w 3665220"/>
              <a:gd name="connsiteY5" fmla="*/ 186643 h 6190488"/>
              <a:gd name="connsiteX6" fmla="*/ 186643 w 3665220"/>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65220" h="6190488">
                <a:moveTo>
                  <a:pt x="186643" y="0"/>
                </a:moveTo>
                <a:lnTo>
                  <a:pt x="3665220" y="0"/>
                </a:lnTo>
                <a:lnTo>
                  <a:pt x="3665220"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524996" y="1997625"/>
            <a:ext cx="6800971" cy="394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529916"/>
            <a:ext cx="3494314" cy="328084"/>
          </a:xfrm>
          <a:prstGeom prst="rect">
            <a:avLst/>
          </a:prstGeom>
        </p:spPr>
        <p:txBody>
          <a:bodyPr/>
          <a:lstStyle/>
          <a:p>
            <a:fld id="{FC8398B2-10D9-44F6-A6BD-93FBB0F2ED95}" type="datetime1">
              <a:rPr lang="en-US" smtClean="0"/>
              <a:t>2/10/2026</a:t>
            </a:fld>
            <a:endParaRPr lang="en-US"/>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8660019" y="6529916"/>
            <a:ext cx="2805405" cy="328084"/>
          </a:xfrm>
          <a:prstGeom prst="rect">
            <a:avLst/>
          </a:prstGeom>
        </p:spPr>
        <p:txBody>
          <a:bodyPr/>
          <a:lstStyle/>
          <a:p>
            <a:r>
              <a:rPr lang="en-US"/>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6" name="Rectangle: Rounded Corners 5">
            <a:extLst>
              <a:ext uri="{FF2B5EF4-FFF2-40B4-BE49-F238E27FC236}">
                <a16:creationId xmlns:a16="http://schemas.microsoft.com/office/drawing/2014/main" id="{42F2155E-50E7-C260-4CB2-28DE7F08650E}"/>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9824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99AA6AA-9FAC-AA42-597B-AAAAEDA9E09F}"/>
              </a:ext>
            </a:extLst>
          </p:cNvPr>
          <p:cNvSpPr>
            <a:spLocks noGrp="1"/>
          </p:cNvSpPr>
          <p:nvPr>
            <p:ph type="title"/>
          </p:nvPr>
        </p:nvSpPr>
        <p:spPr>
          <a:xfrm>
            <a:off x="859536" y="912388"/>
            <a:ext cx="6800971" cy="932688"/>
          </a:xfrm>
        </p:spPr>
        <p:txBody>
          <a:bodyPr anchor="b"/>
          <a:lstStyle>
            <a:lvl1pPr>
              <a:defRPr sz="4400"/>
            </a:lvl1pPr>
          </a:lstStyle>
          <a:p>
            <a:r>
              <a:rPr lang="en-US"/>
              <a:t>Click to edit Master title style</a:t>
            </a:r>
          </a:p>
        </p:txBody>
      </p:sp>
      <p:sp>
        <p:nvSpPr>
          <p:cNvPr id="16" name="Content Placeholder 7">
            <a:extLst>
              <a:ext uri="{FF2B5EF4-FFF2-40B4-BE49-F238E27FC236}">
                <a16:creationId xmlns:a16="http://schemas.microsoft.com/office/drawing/2014/main" id="{5F8572EB-0F19-5157-1262-D70FB246A99A}"/>
              </a:ext>
            </a:extLst>
          </p:cNvPr>
          <p:cNvSpPr>
            <a:spLocks noGrp="1"/>
          </p:cNvSpPr>
          <p:nvPr>
            <p:ph sz="quarter" idx="14"/>
          </p:nvPr>
        </p:nvSpPr>
        <p:spPr>
          <a:xfrm>
            <a:off x="859536" y="1997625"/>
            <a:ext cx="6800971" cy="39450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1B842C4E-40FF-AB86-90DD-9230239CDAA9}"/>
              </a:ext>
            </a:extLst>
          </p:cNvPr>
          <p:cNvSpPr>
            <a:spLocks noGrp="1"/>
          </p:cNvSpPr>
          <p:nvPr>
            <p:ph type="pic" sz="quarter" idx="13"/>
          </p:nvPr>
        </p:nvSpPr>
        <p:spPr>
          <a:xfrm>
            <a:off x="8091732" y="333756"/>
            <a:ext cx="3742128" cy="6190488"/>
          </a:xfrm>
          <a:custGeom>
            <a:avLst/>
            <a:gdLst>
              <a:gd name="connsiteX0" fmla="*/ 0 w 3742128"/>
              <a:gd name="connsiteY0" fmla="*/ 0 h 6190488"/>
              <a:gd name="connsiteX1" fmla="*/ 3555485 w 3742128"/>
              <a:gd name="connsiteY1" fmla="*/ 0 h 6190488"/>
              <a:gd name="connsiteX2" fmla="*/ 3742128 w 3742128"/>
              <a:gd name="connsiteY2" fmla="*/ 186643 h 6190488"/>
              <a:gd name="connsiteX3" fmla="*/ 3742128 w 3742128"/>
              <a:gd name="connsiteY3" fmla="*/ 6003845 h 6190488"/>
              <a:gd name="connsiteX4" fmla="*/ 3555485 w 3742128"/>
              <a:gd name="connsiteY4" fmla="*/ 6190488 h 6190488"/>
              <a:gd name="connsiteX5" fmla="*/ 0 w 3742128"/>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42128" h="6190488">
                <a:moveTo>
                  <a:pt x="0" y="0"/>
                </a:moveTo>
                <a:lnTo>
                  <a:pt x="3555485" y="0"/>
                </a:lnTo>
                <a:cubicBezTo>
                  <a:pt x="3658565" y="0"/>
                  <a:pt x="3742128" y="83563"/>
                  <a:pt x="3742128" y="186643"/>
                </a:cubicBezTo>
                <a:lnTo>
                  <a:pt x="3742128" y="6003845"/>
                </a:lnTo>
                <a:cubicBezTo>
                  <a:pt x="3742128" y="6106925"/>
                  <a:pt x="3658565" y="6190488"/>
                  <a:pt x="3555485"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347132" y="6529916"/>
            <a:ext cx="3284341" cy="328084"/>
          </a:xfrm>
          <a:prstGeom prst="rect">
            <a:avLst/>
          </a:prstGeom>
        </p:spPr>
        <p:txBody>
          <a:bodyPr/>
          <a:lstStyle/>
          <a:p>
            <a:fld id="{DCAE8F83-67FA-404A-B769-CAB4959C0FA7}" type="datetime1">
              <a:rPr lang="en-US" smtClean="0"/>
              <a:t>2/10/2026</a:t>
            </a:fld>
            <a:endParaRPr lang="en-US"/>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529916"/>
            <a:ext cx="2805405" cy="328084"/>
          </a:xfrm>
          <a:prstGeom prst="rect">
            <a:avLst/>
          </a:prstGeom>
        </p:spPr>
        <p:txBody>
          <a:bodyPr/>
          <a:lstStyle/>
          <a:p>
            <a:r>
              <a:rPr lang="en-US"/>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529916"/>
            <a:ext cx="429207" cy="328084"/>
          </a:xfrm>
          <a:prstGeom prst="rect">
            <a:avLst/>
          </a:prstGeom>
        </p:spPr>
        <p:txBody>
          <a:bodyPr/>
          <a:lstStyle/>
          <a:p>
            <a:fld id="{CC057153-B650-4DEB-B370-79DDCFDCE934}" type="slidenum">
              <a:rPr lang="en-US" smtClean="0"/>
              <a:t>‹#›</a:t>
            </a:fld>
            <a:endParaRPr lang="en-US"/>
          </a:p>
        </p:txBody>
      </p:sp>
      <p:sp>
        <p:nvSpPr>
          <p:cNvPr id="2" name="Rectangle: Rounded Corners 1">
            <a:extLst>
              <a:ext uri="{FF2B5EF4-FFF2-40B4-BE49-F238E27FC236}">
                <a16:creationId xmlns:a16="http://schemas.microsoft.com/office/drawing/2014/main" id="{635E0701-D961-E590-72A4-CFE60A942FB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587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5B410A-8F1F-C41B-C2EA-3ADD36BB7D5B}"/>
              </a:ext>
            </a:extLst>
          </p:cNvPr>
          <p:cNvSpPr>
            <a:spLocks noGrp="1"/>
          </p:cNvSpPr>
          <p:nvPr>
            <p:ph type="title"/>
          </p:nvPr>
        </p:nvSpPr>
        <p:spPr>
          <a:xfrm>
            <a:off x="7053972" y="907302"/>
            <a:ext cx="4361688" cy="1386965"/>
          </a:xfrm>
        </p:spPr>
        <p:txBody>
          <a:bodyPr anchor="t"/>
          <a:lstStyle/>
          <a:p>
            <a:r>
              <a:rPr lang="en-US"/>
              <a:t>Click to edit Master title style</a:t>
            </a:r>
          </a:p>
        </p:txBody>
      </p:sp>
      <p:sp>
        <p:nvSpPr>
          <p:cNvPr id="8" name="Picture Placeholder 7">
            <a:extLst>
              <a:ext uri="{FF2B5EF4-FFF2-40B4-BE49-F238E27FC236}">
                <a16:creationId xmlns:a16="http://schemas.microsoft.com/office/drawing/2014/main" id="{3675BA77-EBBB-9336-6E26-E6A278DEC64C}"/>
              </a:ext>
            </a:extLst>
          </p:cNvPr>
          <p:cNvSpPr>
            <a:spLocks noGrp="1"/>
          </p:cNvSpPr>
          <p:nvPr>
            <p:ph type="pic" sz="quarter" idx="13"/>
          </p:nvPr>
        </p:nvSpPr>
        <p:spPr>
          <a:xfrm>
            <a:off x="358140" y="333756"/>
            <a:ext cx="6253369" cy="6190488"/>
          </a:xfrm>
          <a:custGeom>
            <a:avLst/>
            <a:gdLst>
              <a:gd name="connsiteX0" fmla="*/ 186643 w 6253369"/>
              <a:gd name="connsiteY0" fmla="*/ 0 h 6190488"/>
              <a:gd name="connsiteX1" fmla="*/ 6253369 w 6253369"/>
              <a:gd name="connsiteY1" fmla="*/ 0 h 6190488"/>
              <a:gd name="connsiteX2" fmla="*/ 6253369 w 6253369"/>
              <a:gd name="connsiteY2" fmla="*/ 6190488 h 6190488"/>
              <a:gd name="connsiteX3" fmla="*/ 186643 w 6253369"/>
              <a:gd name="connsiteY3" fmla="*/ 6190488 h 6190488"/>
              <a:gd name="connsiteX4" fmla="*/ 0 w 6253369"/>
              <a:gd name="connsiteY4" fmla="*/ 6003845 h 6190488"/>
              <a:gd name="connsiteX5" fmla="*/ 0 w 6253369"/>
              <a:gd name="connsiteY5" fmla="*/ 186643 h 6190488"/>
              <a:gd name="connsiteX6" fmla="*/ 186643 w 6253369"/>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53369" h="6190488">
                <a:moveTo>
                  <a:pt x="186643" y="0"/>
                </a:moveTo>
                <a:lnTo>
                  <a:pt x="6253369" y="0"/>
                </a:lnTo>
                <a:lnTo>
                  <a:pt x="6253369" y="6190488"/>
                </a:lnTo>
                <a:lnTo>
                  <a:pt x="186643" y="6190488"/>
                </a:lnTo>
                <a:cubicBezTo>
                  <a:pt x="83563" y="6190488"/>
                  <a:pt x="0" y="6106925"/>
                  <a:pt x="0" y="6003845"/>
                </a:cubicBezTo>
                <a:lnTo>
                  <a:pt x="0" y="186643"/>
                </a:lnTo>
                <a:cubicBezTo>
                  <a:pt x="0" y="83563"/>
                  <a:pt x="83563" y="0"/>
                  <a:pt x="186643" y="0"/>
                </a:cubicBezTo>
                <a:close/>
              </a:path>
            </a:pathLst>
          </a:custGeo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p>
        </p:txBody>
      </p:sp>
      <p:sp>
        <p:nvSpPr>
          <p:cNvPr id="9" name="Content Placeholder 7">
            <a:extLst>
              <a:ext uri="{FF2B5EF4-FFF2-40B4-BE49-F238E27FC236}">
                <a16:creationId xmlns:a16="http://schemas.microsoft.com/office/drawing/2014/main" id="{CFD057C1-E5F9-48C1-C100-98561B816AC5}"/>
              </a:ext>
            </a:extLst>
          </p:cNvPr>
          <p:cNvSpPr>
            <a:spLocks noGrp="1"/>
          </p:cNvSpPr>
          <p:nvPr>
            <p:ph sz="quarter" idx="14"/>
          </p:nvPr>
        </p:nvSpPr>
        <p:spPr>
          <a:xfrm>
            <a:off x="7053972" y="2438545"/>
            <a:ext cx="4366917" cy="3512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529914"/>
            <a:ext cx="1622776" cy="328085"/>
          </a:xfrm>
          <a:prstGeom prst="rect">
            <a:avLst/>
          </a:prstGeom>
        </p:spPr>
        <p:txBody>
          <a:bodyPr/>
          <a:lstStyle>
            <a:lvl1pPr>
              <a:defRPr>
                <a:solidFill>
                  <a:schemeClr val="tx1"/>
                </a:solidFill>
                <a:effectLst/>
              </a:defRPr>
            </a:lvl1pPr>
          </a:lstStyle>
          <a:p>
            <a:fld id="{49B3D67F-5079-4349-A370-6203DAA40BB5}"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2" name="Rectangle: Rounded Corners 1">
            <a:extLst>
              <a:ext uri="{FF2B5EF4-FFF2-40B4-BE49-F238E27FC236}">
                <a16:creationId xmlns:a16="http://schemas.microsoft.com/office/drawing/2014/main" id="{EA9C6C39-F32F-7B92-4B04-DE603E8CAB22}"/>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14192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7302"/>
            <a:ext cx="4361688" cy="1386965"/>
          </a:xfrm>
        </p:spPr>
        <p:txBody>
          <a:bodyPr anchor="t"/>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59536" y="2438545"/>
            <a:ext cx="4366917" cy="3512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989A950D-4E95-617D-73A8-2088AA91A845}"/>
              </a:ext>
            </a:extLst>
          </p:cNvPr>
          <p:cNvSpPr>
            <a:spLocks noGrp="1"/>
          </p:cNvSpPr>
          <p:nvPr>
            <p:ph type="pic" sz="quarter" idx="13"/>
          </p:nvPr>
        </p:nvSpPr>
        <p:spPr>
          <a:xfrm>
            <a:off x="5749422" y="333756"/>
            <a:ext cx="6086539" cy="6190488"/>
          </a:xfrm>
          <a:custGeom>
            <a:avLst/>
            <a:gdLst>
              <a:gd name="connsiteX0" fmla="*/ 0 w 6086539"/>
              <a:gd name="connsiteY0" fmla="*/ 0 h 6181344"/>
              <a:gd name="connsiteX1" fmla="*/ 5900171 w 6086539"/>
              <a:gd name="connsiteY1" fmla="*/ 0 h 6181344"/>
              <a:gd name="connsiteX2" fmla="*/ 6086539 w 6086539"/>
              <a:gd name="connsiteY2" fmla="*/ 186368 h 6181344"/>
              <a:gd name="connsiteX3" fmla="*/ 6086539 w 6086539"/>
              <a:gd name="connsiteY3" fmla="*/ 5994976 h 6181344"/>
              <a:gd name="connsiteX4" fmla="*/ 5900171 w 6086539"/>
              <a:gd name="connsiteY4" fmla="*/ 6181344 h 6181344"/>
              <a:gd name="connsiteX5" fmla="*/ 0 w 6086539"/>
              <a:gd name="connsiteY5" fmla="*/ 6181344 h 61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6539" h="6181344">
                <a:moveTo>
                  <a:pt x="0" y="0"/>
                </a:moveTo>
                <a:lnTo>
                  <a:pt x="5900171" y="0"/>
                </a:lnTo>
                <a:cubicBezTo>
                  <a:pt x="6003099" y="0"/>
                  <a:pt x="6086539" y="83440"/>
                  <a:pt x="6086539" y="186368"/>
                </a:cubicBezTo>
                <a:lnTo>
                  <a:pt x="6086539" y="5994976"/>
                </a:lnTo>
                <a:cubicBezTo>
                  <a:pt x="6086539" y="6097904"/>
                  <a:pt x="6003099" y="6181344"/>
                  <a:pt x="5900171" y="6181344"/>
                </a:cubicBezTo>
                <a:lnTo>
                  <a:pt x="0" y="6181344"/>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29916"/>
            <a:ext cx="2031073" cy="328084"/>
          </a:xfrm>
          <a:prstGeom prst="rect">
            <a:avLst/>
          </a:prstGeom>
        </p:spPr>
        <p:txBody>
          <a:bodyPr/>
          <a:lstStyle/>
          <a:p>
            <a:fld id="{D5E635FD-01E5-4F9B-B7E3-4E8E4D553502}"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529916"/>
            <a:ext cx="2805405" cy="328084"/>
          </a:xfrm>
          <a:prstGeom prst="rect">
            <a:avLst/>
          </a:prstGeo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529916"/>
            <a:ext cx="429207" cy="328084"/>
          </a:xfrm>
          <a:prstGeom prst="rect">
            <a:avLst/>
          </a:prstGeom>
        </p:spPr>
        <p:txBody>
          <a:bodyPr/>
          <a:lstStyle>
            <a:lvl1pPr>
              <a:defRPr>
                <a:solidFill>
                  <a:schemeClr val="tx1"/>
                </a:solidFill>
                <a:effectLst/>
              </a:defRPr>
            </a:lvl1pPr>
          </a:lstStyle>
          <a:p>
            <a:fld id="{CC057153-B650-4DEB-B370-79DDCFDCE934}" type="slidenum">
              <a:rPr lang="en-US" smtClean="0"/>
              <a:pPr/>
              <a:t>‹#›</a:t>
            </a:fld>
            <a:endParaRPr lang="en-US"/>
          </a:p>
        </p:txBody>
      </p:sp>
      <p:sp>
        <p:nvSpPr>
          <p:cNvPr id="4" name="Rectangle: Rounded Corners 3">
            <a:extLst>
              <a:ext uri="{FF2B5EF4-FFF2-40B4-BE49-F238E27FC236}">
                <a16:creationId xmlns:a16="http://schemas.microsoft.com/office/drawing/2014/main" id="{6C6B2973-B39B-795B-C998-BD99945AC583}"/>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223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D06E528-2C9F-FF0A-C704-D5311E88B5CA}"/>
              </a:ext>
            </a:extLst>
          </p:cNvPr>
          <p:cNvSpPr>
            <a:spLocks noGrp="1"/>
          </p:cNvSpPr>
          <p:nvPr>
            <p:ph type="title"/>
          </p:nvPr>
        </p:nvSpPr>
        <p:spPr>
          <a:xfrm>
            <a:off x="6882554" y="905256"/>
            <a:ext cx="4572000" cy="932688"/>
          </a:xfrm>
        </p:spPr>
        <p:txBody>
          <a:bodyPr anchor="b"/>
          <a:lstStyle>
            <a:lvl1pPr>
              <a:defRPr sz="3200"/>
            </a:lvl1pPr>
          </a:lstStyle>
          <a:p>
            <a:r>
              <a:rPr lang="en-US"/>
              <a:t>Click to edit Master title style</a:t>
            </a:r>
          </a:p>
        </p:txBody>
      </p:sp>
      <p:sp>
        <p:nvSpPr>
          <p:cNvPr id="4" name="Picture Placeholder 3">
            <a:extLst>
              <a:ext uri="{FF2B5EF4-FFF2-40B4-BE49-F238E27FC236}">
                <a16:creationId xmlns:a16="http://schemas.microsoft.com/office/drawing/2014/main" id="{98AE6960-1685-F3C4-C297-F7D9C123BDA2}"/>
              </a:ext>
            </a:extLst>
          </p:cNvPr>
          <p:cNvSpPr>
            <a:spLocks noGrp="1"/>
          </p:cNvSpPr>
          <p:nvPr>
            <p:ph type="pic" sz="quarter" idx="13"/>
          </p:nvPr>
        </p:nvSpPr>
        <p:spPr>
          <a:xfrm>
            <a:off x="358956" y="338328"/>
            <a:ext cx="6129344" cy="6181344"/>
          </a:xfrm>
          <a:custGeom>
            <a:avLst/>
            <a:gdLst>
              <a:gd name="connsiteX0" fmla="*/ 186368 w 6129344"/>
              <a:gd name="connsiteY0" fmla="*/ 0 h 6181344"/>
              <a:gd name="connsiteX1" fmla="*/ 6129344 w 6129344"/>
              <a:gd name="connsiteY1" fmla="*/ 0 h 6181344"/>
              <a:gd name="connsiteX2" fmla="*/ 6129344 w 6129344"/>
              <a:gd name="connsiteY2" fmla="*/ 6181344 h 6181344"/>
              <a:gd name="connsiteX3" fmla="*/ 186368 w 6129344"/>
              <a:gd name="connsiteY3" fmla="*/ 6181344 h 6181344"/>
              <a:gd name="connsiteX4" fmla="*/ 0 w 6129344"/>
              <a:gd name="connsiteY4" fmla="*/ 5994976 h 6181344"/>
              <a:gd name="connsiteX5" fmla="*/ 0 w 6129344"/>
              <a:gd name="connsiteY5" fmla="*/ 186368 h 6181344"/>
              <a:gd name="connsiteX6" fmla="*/ 186368 w 6129344"/>
              <a:gd name="connsiteY6" fmla="*/ 0 h 61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9344" h="6181344">
                <a:moveTo>
                  <a:pt x="186368" y="0"/>
                </a:moveTo>
                <a:lnTo>
                  <a:pt x="6129344" y="0"/>
                </a:lnTo>
                <a:lnTo>
                  <a:pt x="6129344" y="6181344"/>
                </a:lnTo>
                <a:lnTo>
                  <a:pt x="186368" y="6181344"/>
                </a:lnTo>
                <a:cubicBezTo>
                  <a:pt x="83440" y="6181344"/>
                  <a:pt x="0" y="6097904"/>
                  <a:pt x="0" y="5994976"/>
                </a:cubicBezTo>
                <a:lnTo>
                  <a:pt x="0" y="186368"/>
                </a:lnTo>
                <a:cubicBezTo>
                  <a:pt x="0" y="83440"/>
                  <a:pt x="83440" y="0"/>
                  <a:pt x="186368"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p>
        </p:txBody>
      </p:sp>
      <p:sp>
        <p:nvSpPr>
          <p:cNvPr id="10" name="Content Placeholder 7">
            <a:extLst>
              <a:ext uri="{FF2B5EF4-FFF2-40B4-BE49-F238E27FC236}">
                <a16:creationId xmlns:a16="http://schemas.microsoft.com/office/drawing/2014/main" id="{F131C32E-547E-EA2F-5C03-0FE106459545}"/>
              </a:ext>
            </a:extLst>
          </p:cNvPr>
          <p:cNvSpPr>
            <a:spLocks noGrp="1"/>
          </p:cNvSpPr>
          <p:nvPr>
            <p:ph sz="quarter" idx="14"/>
          </p:nvPr>
        </p:nvSpPr>
        <p:spPr>
          <a:xfrm>
            <a:off x="6882554" y="1982048"/>
            <a:ext cx="4572000" cy="3968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529916"/>
            <a:ext cx="1772029" cy="328084"/>
          </a:xfrm>
          <a:prstGeom prst="rect">
            <a:avLst/>
          </a:prstGeom>
        </p:spPr>
        <p:txBody>
          <a:bodyPr/>
          <a:lstStyle>
            <a:lvl1pPr>
              <a:defRPr>
                <a:solidFill>
                  <a:schemeClr val="tx1"/>
                </a:solidFill>
                <a:effectLst/>
              </a:defRPr>
            </a:lvl1pPr>
          </a:lstStyle>
          <a:p>
            <a:fld id="{9DA120D7-D319-4C08-8AC1-3F29C25825B5}"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3" name="Rectangle: Rounded Corners 2">
            <a:extLst>
              <a:ext uri="{FF2B5EF4-FFF2-40B4-BE49-F238E27FC236}">
                <a16:creationId xmlns:a16="http://schemas.microsoft.com/office/drawing/2014/main" id="{3BBCC467-E248-3764-B263-C14CD99457D8}"/>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320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5256"/>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59536" y="1982048"/>
            <a:ext cx="4572000" cy="3968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4E3331A2-CF3B-E998-CF70-4A75C30A9245}"/>
              </a:ext>
            </a:extLst>
          </p:cNvPr>
          <p:cNvSpPr>
            <a:spLocks noGrp="1"/>
          </p:cNvSpPr>
          <p:nvPr>
            <p:ph type="pic" sz="quarter" idx="13"/>
          </p:nvPr>
        </p:nvSpPr>
        <p:spPr>
          <a:xfrm>
            <a:off x="5917720" y="333756"/>
            <a:ext cx="5916140" cy="6190488"/>
          </a:xfrm>
          <a:custGeom>
            <a:avLst/>
            <a:gdLst>
              <a:gd name="connsiteX0" fmla="*/ 0 w 5916140"/>
              <a:gd name="connsiteY0" fmla="*/ 0 h 6190488"/>
              <a:gd name="connsiteX1" fmla="*/ 5729497 w 5916140"/>
              <a:gd name="connsiteY1" fmla="*/ 0 h 6190488"/>
              <a:gd name="connsiteX2" fmla="*/ 5916140 w 5916140"/>
              <a:gd name="connsiteY2" fmla="*/ 186643 h 6190488"/>
              <a:gd name="connsiteX3" fmla="*/ 5916140 w 5916140"/>
              <a:gd name="connsiteY3" fmla="*/ 6003845 h 6190488"/>
              <a:gd name="connsiteX4" fmla="*/ 5729497 w 5916140"/>
              <a:gd name="connsiteY4" fmla="*/ 6190488 h 6190488"/>
              <a:gd name="connsiteX5" fmla="*/ 0 w 5916140"/>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16140" h="6190488">
                <a:moveTo>
                  <a:pt x="0" y="0"/>
                </a:moveTo>
                <a:lnTo>
                  <a:pt x="5729497" y="0"/>
                </a:lnTo>
                <a:cubicBezTo>
                  <a:pt x="5832577" y="0"/>
                  <a:pt x="5916140" y="83563"/>
                  <a:pt x="5916140" y="186643"/>
                </a:cubicBezTo>
                <a:lnTo>
                  <a:pt x="5916140" y="6003845"/>
                </a:lnTo>
                <a:cubicBezTo>
                  <a:pt x="5916140" y="6106925"/>
                  <a:pt x="5832577" y="6190488"/>
                  <a:pt x="5729497"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3" y="6529916"/>
            <a:ext cx="2031073" cy="328084"/>
          </a:xfrm>
          <a:prstGeom prst="rect">
            <a:avLst/>
          </a:prstGeom>
        </p:spPr>
        <p:txBody>
          <a:bodyPr/>
          <a:lstStyle/>
          <a:p>
            <a:fld id="{EBEC7127-1401-4DC9-A2BE-769D7BC81B47}"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529916"/>
            <a:ext cx="2805405" cy="328084"/>
          </a:xfrm>
          <a:prstGeom prst="rect">
            <a:avLst/>
          </a:prstGeo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529916"/>
            <a:ext cx="429207" cy="328084"/>
          </a:xfrm>
          <a:prstGeom prst="rect">
            <a:avLst/>
          </a:prstGeom>
        </p:spPr>
        <p:txBody>
          <a:bodyPr/>
          <a:lstStyle>
            <a:lvl1pPr>
              <a:defRPr>
                <a:solidFill>
                  <a:schemeClr val="tx1"/>
                </a:solidFill>
                <a:effectLst/>
              </a:defRPr>
            </a:lvl1pPr>
          </a:lstStyle>
          <a:p>
            <a:fld id="{CC057153-B650-4DEB-B370-79DDCFDCE934}" type="slidenum">
              <a:rPr lang="en-US" smtClean="0"/>
              <a:pPr/>
              <a:t>‹#›</a:t>
            </a:fld>
            <a:endParaRPr lang="en-US"/>
          </a:p>
        </p:txBody>
      </p:sp>
      <p:sp>
        <p:nvSpPr>
          <p:cNvPr id="4" name="Rectangle: Rounded Corners 3">
            <a:extLst>
              <a:ext uri="{FF2B5EF4-FFF2-40B4-BE49-F238E27FC236}">
                <a16:creationId xmlns:a16="http://schemas.microsoft.com/office/drawing/2014/main" id="{441A81A3-09AD-4886-CA58-1C5308FB34ED}"/>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9428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03044" y="907299"/>
            <a:ext cx="3222923" cy="1203162"/>
          </a:xfrm>
        </p:spPr>
        <p:txBody>
          <a:bodyPr anchor="b">
            <a:normAutofit/>
          </a:bodyPr>
          <a:lstStyle>
            <a:lvl1pPr>
              <a:defRPr sz="3200"/>
            </a:lvl1pPr>
          </a:lstStyle>
          <a:p>
            <a:r>
              <a:rPr lang="en-US"/>
              <a:t>Click to edit Master title style</a:t>
            </a:r>
          </a:p>
        </p:txBody>
      </p:sp>
      <p:sp>
        <p:nvSpPr>
          <p:cNvPr id="6" name="Picture Placeholder 5">
            <a:extLst>
              <a:ext uri="{FF2B5EF4-FFF2-40B4-BE49-F238E27FC236}">
                <a16:creationId xmlns:a16="http://schemas.microsoft.com/office/drawing/2014/main" id="{E26FC952-7E45-FC54-E540-F375172C0E20}"/>
              </a:ext>
            </a:extLst>
          </p:cNvPr>
          <p:cNvSpPr>
            <a:spLocks noGrp="1"/>
          </p:cNvSpPr>
          <p:nvPr>
            <p:ph type="pic" sz="quarter" idx="13"/>
          </p:nvPr>
        </p:nvSpPr>
        <p:spPr>
          <a:xfrm>
            <a:off x="358140" y="333756"/>
            <a:ext cx="7226004" cy="6190488"/>
          </a:xfrm>
          <a:custGeom>
            <a:avLst/>
            <a:gdLst>
              <a:gd name="connsiteX0" fmla="*/ 186643 w 7226004"/>
              <a:gd name="connsiteY0" fmla="*/ 0 h 6190488"/>
              <a:gd name="connsiteX1" fmla="*/ 7226004 w 7226004"/>
              <a:gd name="connsiteY1" fmla="*/ 0 h 6190488"/>
              <a:gd name="connsiteX2" fmla="*/ 7226004 w 7226004"/>
              <a:gd name="connsiteY2" fmla="*/ 6190488 h 6190488"/>
              <a:gd name="connsiteX3" fmla="*/ 186643 w 7226004"/>
              <a:gd name="connsiteY3" fmla="*/ 6190488 h 6190488"/>
              <a:gd name="connsiteX4" fmla="*/ 0 w 7226004"/>
              <a:gd name="connsiteY4" fmla="*/ 6003845 h 6190488"/>
              <a:gd name="connsiteX5" fmla="*/ 0 w 7226004"/>
              <a:gd name="connsiteY5" fmla="*/ 186643 h 6190488"/>
              <a:gd name="connsiteX6" fmla="*/ 186643 w 7226004"/>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26004" h="6190488">
                <a:moveTo>
                  <a:pt x="186643" y="0"/>
                </a:moveTo>
                <a:lnTo>
                  <a:pt x="7226004" y="0"/>
                </a:lnTo>
                <a:lnTo>
                  <a:pt x="7226004"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03044" y="2240265"/>
            <a:ext cx="3222923" cy="3710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103044" y="6529915"/>
            <a:ext cx="922372" cy="328084"/>
          </a:xfrm>
          <a:prstGeom prst="rect">
            <a:avLst/>
          </a:prstGeom>
        </p:spPr>
        <p:txBody>
          <a:bodyPr/>
          <a:lstStyle/>
          <a:p>
            <a:fld id="{16B7840A-2968-4A25-82F8-DF7BABF97BC1}" type="datetime1">
              <a:rPr lang="en-US" smtClean="0"/>
              <a:t>2/10/2026</a:t>
            </a:fld>
            <a:endParaRPr lang="en-US"/>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025417" y="6529915"/>
            <a:ext cx="2390244" cy="328084"/>
          </a:xfrm>
          <a:prstGeom prst="rect">
            <a:avLst/>
          </a:prstGeom>
        </p:spPr>
        <p:txBody>
          <a:bodyPr/>
          <a:lstStyle/>
          <a:p>
            <a:r>
              <a:rPr lang="en-US"/>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5" name="Rectangle: Rounded Corners 4">
            <a:extLst>
              <a:ext uri="{FF2B5EF4-FFF2-40B4-BE49-F238E27FC236}">
                <a16:creationId xmlns:a16="http://schemas.microsoft.com/office/drawing/2014/main" id="{DCB9005A-8E92-C720-BABE-52545C043BA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472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59536" y="907299"/>
            <a:ext cx="3351329" cy="1203161"/>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59536" y="2244789"/>
            <a:ext cx="3351329" cy="37059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93031C5B-201F-65FC-977A-E04E980A8D1F}"/>
              </a:ext>
            </a:extLst>
          </p:cNvPr>
          <p:cNvSpPr>
            <a:spLocks noGrp="1"/>
          </p:cNvSpPr>
          <p:nvPr>
            <p:ph type="pic" sz="quarter" idx="13"/>
          </p:nvPr>
        </p:nvSpPr>
        <p:spPr>
          <a:xfrm>
            <a:off x="4761780" y="333756"/>
            <a:ext cx="7072080" cy="6190488"/>
          </a:xfrm>
          <a:custGeom>
            <a:avLst/>
            <a:gdLst>
              <a:gd name="connsiteX0" fmla="*/ 0 w 7072080"/>
              <a:gd name="connsiteY0" fmla="*/ 0 h 6190488"/>
              <a:gd name="connsiteX1" fmla="*/ 6885437 w 7072080"/>
              <a:gd name="connsiteY1" fmla="*/ 0 h 6190488"/>
              <a:gd name="connsiteX2" fmla="*/ 7072080 w 7072080"/>
              <a:gd name="connsiteY2" fmla="*/ 186643 h 6190488"/>
              <a:gd name="connsiteX3" fmla="*/ 7072080 w 7072080"/>
              <a:gd name="connsiteY3" fmla="*/ 6003845 h 6190488"/>
              <a:gd name="connsiteX4" fmla="*/ 6885437 w 7072080"/>
              <a:gd name="connsiteY4" fmla="*/ 6190488 h 6190488"/>
              <a:gd name="connsiteX5" fmla="*/ 0 w 7072080"/>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2080" h="6190488">
                <a:moveTo>
                  <a:pt x="0" y="0"/>
                </a:moveTo>
                <a:lnTo>
                  <a:pt x="6885437" y="0"/>
                </a:lnTo>
                <a:cubicBezTo>
                  <a:pt x="6988517" y="0"/>
                  <a:pt x="7072080" y="83563"/>
                  <a:pt x="7072080" y="186643"/>
                </a:cubicBezTo>
                <a:lnTo>
                  <a:pt x="7072080" y="6003845"/>
                </a:lnTo>
                <a:cubicBezTo>
                  <a:pt x="7072080" y="6106925"/>
                  <a:pt x="6988517" y="6190488"/>
                  <a:pt x="6885437" y="6190488"/>
                </a:cubicBezTo>
                <a:lnTo>
                  <a:pt x="0" y="6190488"/>
                </a:ln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3" y="6529916"/>
            <a:ext cx="1067625" cy="328084"/>
          </a:xfrm>
          <a:prstGeom prst="rect">
            <a:avLst/>
          </a:prstGeom>
        </p:spPr>
        <p:txBody>
          <a:bodyPr/>
          <a:lstStyle/>
          <a:p>
            <a:fld id="{E2ABEC49-741E-472F-866C-AE933A56DB01}"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529916"/>
            <a:ext cx="2805405" cy="328084"/>
          </a:xfrm>
          <a:prstGeom prst="rect">
            <a:avLst/>
          </a:prstGeom>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529916"/>
            <a:ext cx="429207" cy="328084"/>
          </a:xfrm>
          <a:prstGeom prst="rect">
            <a:avLst/>
          </a:prstGeom>
        </p:spPr>
        <p:txBody>
          <a:bodyPr/>
          <a:lstStyle>
            <a:lvl1pPr>
              <a:defRPr>
                <a:solidFill>
                  <a:schemeClr val="tx1"/>
                </a:solidFill>
                <a:effectLst/>
              </a:defRPr>
            </a:lvl1pPr>
          </a:lstStyle>
          <a:p>
            <a:fld id="{CC057153-B650-4DEB-B370-79DDCFDCE934}" type="slidenum">
              <a:rPr lang="en-US" smtClean="0"/>
              <a:pPr/>
              <a:t>‹#›</a:t>
            </a:fld>
            <a:endParaRPr lang="en-US"/>
          </a:p>
        </p:txBody>
      </p:sp>
      <p:sp>
        <p:nvSpPr>
          <p:cNvPr id="4" name="Rectangle: Rounded Corners 3">
            <a:extLst>
              <a:ext uri="{FF2B5EF4-FFF2-40B4-BE49-F238E27FC236}">
                <a16:creationId xmlns:a16="http://schemas.microsoft.com/office/drawing/2014/main" id="{75A9B769-FEAE-2962-E26F-2A44DC7B32A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62389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00265" y="907300"/>
            <a:ext cx="3025702" cy="2114466"/>
          </a:xfrm>
        </p:spPr>
        <p:txBody>
          <a:bodyPr anchor="b"/>
          <a:lstStyle/>
          <a:p>
            <a:r>
              <a:rPr lang="en-US"/>
              <a:t>Click to edit Master title style</a:t>
            </a:r>
          </a:p>
        </p:txBody>
      </p:sp>
      <p:sp>
        <p:nvSpPr>
          <p:cNvPr id="9" name="Picture Placeholder 8">
            <a:extLst>
              <a:ext uri="{FF2B5EF4-FFF2-40B4-BE49-F238E27FC236}">
                <a16:creationId xmlns:a16="http://schemas.microsoft.com/office/drawing/2014/main" id="{D58BC462-E794-03C0-9112-F7F3BCEED143}"/>
              </a:ext>
            </a:extLst>
          </p:cNvPr>
          <p:cNvSpPr>
            <a:spLocks noGrp="1"/>
          </p:cNvSpPr>
          <p:nvPr>
            <p:ph type="pic" sz="quarter" idx="13"/>
          </p:nvPr>
        </p:nvSpPr>
        <p:spPr>
          <a:xfrm>
            <a:off x="358140" y="333756"/>
            <a:ext cx="7423225" cy="6190488"/>
          </a:xfrm>
          <a:custGeom>
            <a:avLst/>
            <a:gdLst>
              <a:gd name="connsiteX0" fmla="*/ 186643 w 7423225"/>
              <a:gd name="connsiteY0" fmla="*/ 0 h 6190488"/>
              <a:gd name="connsiteX1" fmla="*/ 7423225 w 7423225"/>
              <a:gd name="connsiteY1" fmla="*/ 0 h 6190488"/>
              <a:gd name="connsiteX2" fmla="*/ 7423225 w 7423225"/>
              <a:gd name="connsiteY2" fmla="*/ 6190488 h 6190488"/>
              <a:gd name="connsiteX3" fmla="*/ 186643 w 7423225"/>
              <a:gd name="connsiteY3" fmla="*/ 6190488 h 6190488"/>
              <a:gd name="connsiteX4" fmla="*/ 0 w 7423225"/>
              <a:gd name="connsiteY4" fmla="*/ 6003845 h 6190488"/>
              <a:gd name="connsiteX5" fmla="*/ 0 w 7423225"/>
              <a:gd name="connsiteY5" fmla="*/ 186643 h 6190488"/>
              <a:gd name="connsiteX6" fmla="*/ 186643 w 7423225"/>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23225" h="6190488">
                <a:moveTo>
                  <a:pt x="186643" y="0"/>
                </a:moveTo>
                <a:lnTo>
                  <a:pt x="7423225" y="0"/>
                </a:lnTo>
                <a:lnTo>
                  <a:pt x="7423225" y="6190488"/>
                </a:lnTo>
                <a:lnTo>
                  <a:pt x="186643" y="6190488"/>
                </a:lnTo>
                <a:cubicBezTo>
                  <a:pt x="83563" y="6190488"/>
                  <a:pt x="0" y="6106925"/>
                  <a:pt x="0" y="6003845"/>
                </a:cubicBezTo>
                <a:lnTo>
                  <a:pt x="0" y="186643"/>
                </a:lnTo>
                <a:cubicBezTo>
                  <a:pt x="0" y="83563"/>
                  <a:pt x="83563" y="0"/>
                  <a:pt x="186643" y="0"/>
                </a:cubicBezTo>
                <a:close/>
              </a:path>
            </a:pathLst>
          </a:custGeom>
          <a:blipFill>
            <a:blip r:embed="rId2">
              <a:alphaModFix amt="70000"/>
              <a:extLst>
                <a:ext uri="{28A0092B-C50C-407E-A947-70E740481C1C}">
                  <a14:useLocalDpi xmlns:a14="http://schemas.microsoft.com/office/drawing/2010/main" val="0"/>
                </a:ext>
              </a:extLst>
            </a:blip>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00265" y="3156095"/>
            <a:ext cx="3025702" cy="2794596"/>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529915"/>
            <a:ext cx="1003659" cy="328084"/>
          </a:xfrm>
          <a:prstGeom prst="rect">
            <a:avLst/>
          </a:prstGeom>
        </p:spPr>
        <p:txBody>
          <a:bodyPr/>
          <a:lstStyle>
            <a:lvl1pPr>
              <a:defRPr>
                <a:solidFill>
                  <a:schemeClr val="tx1"/>
                </a:solidFill>
                <a:effectLst/>
              </a:defRPr>
            </a:lvl1pPr>
          </a:lstStyle>
          <a:p>
            <a:fld id="{CB6BE5AC-BF33-4FE2-ADBE-F1A4AA52AA84}"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529915"/>
            <a:ext cx="2068899"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4" name="Rectangle: Rounded Corners 3">
            <a:extLst>
              <a:ext uri="{FF2B5EF4-FFF2-40B4-BE49-F238E27FC236}">
                <a16:creationId xmlns:a16="http://schemas.microsoft.com/office/drawing/2014/main" id="{B3CB8547-3131-E62F-78BD-1E2AB8979C91}"/>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644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03850" y="907302"/>
            <a:ext cx="4222117" cy="3697488"/>
          </a:xfrm>
        </p:spPr>
        <p:txBody>
          <a:bodyPr anchor="b">
            <a:normAutofit/>
          </a:bodyPr>
          <a:lstStyle>
            <a:lvl1pPr algn="l">
              <a:defRPr sz="5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03850" y="4731335"/>
            <a:ext cx="4222117" cy="1219362"/>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3E190545-F7D8-0D1C-1BCC-C670CFFE0C60}"/>
              </a:ext>
            </a:extLst>
          </p:cNvPr>
          <p:cNvSpPr>
            <a:spLocks noGrp="1"/>
          </p:cNvSpPr>
          <p:nvPr>
            <p:ph type="pic" sz="quarter" idx="14"/>
          </p:nvPr>
        </p:nvSpPr>
        <p:spPr>
          <a:xfrm>
            <a:off x="358140" y="333756"/>
            <a:ext cx="6226810" cy="6190488"/>
          </a:xfrm>
          <a:custGeom>
            <a:avLst/>
            <a:gdLst>
              <a:gd name="connsiteX0" fmla="*/ 186643 w 6226810"/>
              <a:gd name="connsiteY0" fmla="*/ 0 h 6190488"/>
              <a:gd name="connsiteX1" fmla="*/ 6226810 w 6226810"/>
              <a:gd name="connsiteY1" fmla="*/ 0 h 6190488"/>
              <a:gd name="connsiteX2" fmla="*/ 6226810 w 6226810"/>
              <a:gd name="connsiteY2" fmla="*/ 6190488 h 6190488"/>
              <a:gd name="connsiteX3" fmla="*/ 186643 w 6226810"/>
              <a:gd name="connsiteY3" fmla="*/ 6190488 h 6190488"/>
              <a:gd name="connsiteX4" fmla="*/ 0 w 6226810"/>
              <a:gd name="connsiteY4" fmla="*/ 6003845 h 6190488"/>
              <a:gd name="connsiteX5" fmla="*/ 0 w 6226810"/>
              <a:gd name="connsiteY5" fmla="*/ 186643 h 6190488"/>
              <a:gd name="connsiteX6" fmla="*/ 186643 w 6226810"/>
              <a:gd name="connsiteY6" fmla="*/ 0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6810" h="6190488">
                <a:moveTo>
                  <a:pt x="186643" y="0"/>
                </a:moveTo>
                <a:lnTo>
                  <a:pt x="6226810" y="0"/>
                </a:lnTo>
                <a:lnTo>
                  <a:pt x="6226810" y="6190488"/>
                </a:lnTo>
                <a:lnTo>
                  <a:pt x="186643" y="6190488"/>
                </a:lnTo>
                <a:cubicBezTo>
                  <a:pt x="83563" y="6190488"/>
                  <a:pt x="0" y="6106925"/>
                  <a:pt x="0" y="6003845"/>
                </a:cubicBezTo>
                <a:lnTo>
                  <a:pt x="0" y="186643"/>
                </a:lnTo>
                <a:cubicBezTo>
                  <a:pt x="0" y="83563"/>
                  <a:pt x="83563" y="0"/>
                  <a:pt x="186643" y="0"/>
                </a:cubicBezTo>
                <a:close/>
              </a:path>
            </a:pathLst>
          </a:custGeo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529916"/>
            <a:ext cx="1707625" cy="328084"/>
          </a:xfrm>
          <a:prstGeom prst="rect">
            <a:avLst/>
          </a:prstGeom>
        </p:spPr>
        <p:txBody>
          <a:bodyPr/>
          <a:lstStyle>
            <a:lvl1pPr>
              <a:defRPr>
                <a:solidFill>
                  <a:schemeClr val="tx1"/>
                </a:solidFill>
                <a:effectLst/>
              </a:defRPr>
            </a:lvl1pPr>
          </a:lstStyle>
          <a:p>
            <a:fld id="{254E9985-91B3-42C8-B8D8-B565E04A5E57}" type="datetime1">
              <a:rPr lang="en-US" smtClean="0"/>
              <a:t>2/10/2026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7" name="Rectangle: Rounded Corners 6">
            <a:extLst>
              <a:ext uri="{FF2B5EF4-FFF2-40B4-BE49-F238E27FC236}">
                <a16:creationId xmlns:a16="http://schemas.microsoft.com/office/drawing/2014/main" id="{E5DF5215-34B8-BE6B-A816-58B2F37B1D55}"/>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7168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851A88DF-44ED-436B-99D1-0B8CC5A92D9A}"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06465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BEC9FA1C-AA60-4CCE-B788-3849E413B634}"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174975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a:prstGeom prst="rect">
            <a:avLst/>
          </a:prstGeom>
        </p:spPr>
        <p:txBody>
          <a:bodyPr/>
          <a:lstStyle/>
          <a:p>
            <a:fld id="{401AF4C7-240F-4AB8-A2FA-D99DF3F7CE1C}"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a:prstGeom prst="rect">
            <a:avLst/>
          </a:prstGeom>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a:t>Click icon to add picture</a:t>
            </a:r>
          </a:p>
        </p:txBody>
      </p:sp>
    </p:spTree>
    <p:extLst>
      <p:ext uri="{BB962C8B-B14F-4D97-AF65-F5344CB8AC3E}">
        <p14:creationId xmlns:p14="http://schemas.microsoft.com/office/powerpoint/2010/main" val="25256648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707AF85-94F0-A688-031E-5C9B12E7DA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646" y="1810322"/>
            <a:ext cx="4547183" cy="4444173"/>
          </a:xfrm>
          <a:prstGeom prst="rect">
            <a:avLst/>
          </a:prstGeom>
        </p:spPr>
      </p:pic>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0FEB7308-4C28-B462-9DD9-8D821D48BBBA}"/>
              </a:ext>
            </a:extLst>
          </p:cNvPr>
          <p:cNvSpPr>
            <a:spLocks noGrp="1"/>
          </p:cNvSpPr>
          <p:nvPr>
            <p:ph type="pic" sz="quarter" idx="16"/>
          </p:nvPr>
        </p:nvSpPr>
        <p:spPr>
          <a:xfrm>
            <a:off x="898331" y="2044501"/>
            <a:ext cx="3975817" cy="3975817"/>
          </a:xfrm>
          <a:custGeom>
            <a:avLst/>
            <a:gdLst>
              <a:gd name="connsiteX0" fmla="*/ 1987909 w 3975817"/>
              <a:gd name="connsiteY0" fmla="*/ 0 h 3975817"/>
              <a:gd name="connsiteX1" fmla="*/ 3975817 w 3975817"/>
              <a:gd name="connsiteY1" fmla="*/ 1987909 h 3975817"/>
              <a:gd name="connsiteX2" fmla="*/ 1987909 w 3975817"/>
              <a:gd name="connsiteY2" fmla="*/ 3975817 h 3975817"/>
              <a:gd name="connsiteX3" fmla="*/ 0 w 3975817"/>
              <a:gd name="connsiteY3" fmla="*/ 1987909 h 3975817"/>
              <a:gd name="connsiteX4" fmla="*/ 1987909 w 3975817"/>
              <a:gd name="connsiteY4" fmla="*/ 0 h 3975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5817" h="3975817">
                <a:moveTo>
                  <a:pt x="1987909" y="0"/>
                </a:moveTo>
                <a:cubicBezTo>
                  <a:pt x="3085800" y="0"/>
                  <a:pt x="3975817" y="890017"/>
                  <a:pt x="3975817" y="1987909"/>
                </a:cubicBezTo>
                <a:cubicBezTo>
                  <a:pt x="3975817" y="3085800"/>
                  <a:pt x="3085800" y="3975817"/>
                  <a:pt x="1987909" y="3975817"/>
                </a:cubicBezTo>
                <a:cubicBezTo>
                  <a:pt x="890017" y="3975817"/>
                  <a:pt x="0" y="3085800"/>
                  <a:pt x="0" y="1987909"/>
                </a:cubicBezTo>
                <a:cubicBezTo>
                  <a:pt x="0" y="890017"/>
                  <a:pt x="890017" y="0"/>
                  <a:pt x="1987909"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096000" y="1828800"/>
            <a:ext cx="5483355"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387AD299-DE61-4CBB-BC93-03EDAFFAD605}"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371201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BFD4E-5044-9769-5E8F-5BEC1C2A2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2648" y="2271376"/>
            <a:ext cx="4155294" cy="4061162"/>
          </a:xfrm>
          <a:prstGeom prst="rect">
            <a:avLst/>
          </a:prstGeom>
        </p:spPr>
      </p:pic>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4" name="Picture Placeholder 13">
            <a:extLst>
              <a:ext uri="{FF2B5EF4-FFF2-40B4-BE49-F238E27FC236}">
                <a16:creationId xmlns:a16="http://schemas.microsoft.com/office/drawing/2014/main" id="{D4DA44E7-3265-78D1-59E3-AEFDF6112DD6}"/>
              </a:ext>
            </a:extLst>
          </p:cNvPr>
          <p:cNvSpPr>
            <a:spLocks noGrp="1"/>
          </p:cNvSpPr>
          <p:nvPr>
            <p:ph type="pic" sz="quarter" idx="16"/>
          </p:nvPr>
        </p:nvSpPr>
        <p:spPr>
          <a:xfrm>
            <a:off x="873710" y="2485372"/>
            <a:ext cx="3633170" cy="3633170"/>
          </a:xfrm>
          <a:custGeom>
            <a:avLst/>
            <a:gdLst>
              <a:gd name="connsiteX0" fmla="*/ 1816585 w 3633170"/>
              <a:gd name="connsiteY0" fmla="*/ 0 h 3633170"/>
              <a:gd name="connsiteX1" fmla="*/ 3633170 w 3633170"/>
              <a:gd name="connsiteY1" fmla="*/ 1816585 h 3633170"/>
              <a:gd name="connsiteX2" fmla="*/ 1816585 w 3633170"/>
              <a:gd name="connsiteY2" fmla="*/ 3633170 h 3633170"/>
              <a:gd name="connsiteX3" fmla="*/ 0 w 3633170"/>
              <a:gd name="connsiteY3" fmla="*/ 1816585 h 3633170"/>
              <a:gd name="connsiteX4" fmla="*/ 1816585 w 3633170"/>
              <a:gd name="connsiteY4" fmla="*/ 0 h 3633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3170" h="3633170">
                <a:moveTo>
                  <a:pt x="1816585" y="0"/>
                </a:moveTo>
                <a:cubicBezTo>
                  <a:pt x="2819857" y="0"/>
                  <a:pt x="3633170" y="813313"/>
                  <a:pt x="3633170" y="1816585"/>
                </a:cubicBezTo>
                <a:cubicBezTo>
                  <a:pt x="3633170" y="2819857"/>
                  <a:pt x="2819857" y="3633170"/>
                  <a:pt x="1816585" y="3633170"/>
                </a:cubicBezTo>
                <a:cubicBezTo>
                  <a:pt x="813313" y="3633170"/>
                  <a:pt x="0" y="2819857"/>
                  <a:pt x="0" y="1816585"/>
                </a:cubicBezTo>
                <a:cubicBezTo>
                  <a:pt x="0" y="813313"/>
                  <a:pt x="813313" y="0"/>
                  <a:pt x="1816585"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FB9632C8-AF7D-4924-8414-5F0F98946906}"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568291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B50B4B-78CB-E542-02D9-864CE61BF8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7715" y="2311121"/>
            <a:ext cx="4085820" cy="3993262"/>
          </a:xfrm>
          <a:prstGeom prst="rect">
            <a:avLst/>
          </a:prstGeom>
        </p:spPr>
      </p:pic>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AA5E0D2B-AF9D-6520-DEF7-6EF60AC4660E}"/>
              </a:ext>
            </a:extLst>
          </p:cNvPr>
          <p:cNvSpPr>
            <a:spLocks noGrp="1"/>
          </p:cNvSpPr>
          <p:nvPr>
            <p:ph type="pic" sz="quarter" idx="16"/>
          </p:nvPr>
        </p:nvSpPr>
        <p:spPr>
          <a:xfrm>
            <a:off x="694412" y="2521539"/>
            <a:ext cx="3572426" cy="3572426"/>
          </a:xfrm>
          <a:custGeom>
            <a:avLst/>
            <a:gdLst>
              <a:gd name="connsiteX0" fmla="*/ 1786213 w 3572426"/>
              <a:gd name="connsiteY0" fmla="*/ 0 h 3572426"/>
              <a:gd name="connsiteX1" fmla="*/ 3572426 w 3572426"/>
              <a:gd name="connsiteY1" fmla="*/ 1786213 h 3572426"/>
              <a:gd name="connsiteX2" fmla="*/ 1786213 w 3572426"/>
              <a:gd name="connsiteY2" fmla="*/ 3572426 h 3572426"/>
              <a:gd name="connsiteX3" fmla="*/ 0 w 3572426"/>
              <a:gd name="connsiteY3" fmla="*/ 1786213 h 3572426"/>
              <a:gd name="connsiteX4" fmla="*/ 1786213 w 3572426"/>
              <a:gd name="connsiteY4" fmla="*/ 0 h 357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2426" h="3572426">
                <a:moveTo>
                  <a:pt x="1786213" y="0"/>
                </a:moveTo>
                <a:cubicBezTo>
                  <a:pt x="2772711" y="0"/>
                  <a:pt x="3572426" y="799715"/>
                  <a:pt x="3572426" y="1786213"/>
                </a:cubicBezTo>
                <a:cubicBezTo>
                  <a:pt x="3572426" y="2772711"/>
                  <a:pt x="2772711" y="3572426"/>
                  <a:pt x="1786213" y="3572426"/>
                </a:cubicBezTo>
                <a:cubicBezTo>
                  <a:pt x="799715" y="3572426"/>
                  <a:pt x="0" y="2772711"/>
                  <a:pt x="0" y="1786213"/>
                </a:cubicBezTo>
                <a:cubicBezTo>
                  <a:pt x="0" y="799715"/>
                  <a:pt x="799715" y="0"/>
                  <a:pt x="1786213"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CB60CA09-D196-4E75-A4BA-F561F149C1FC}"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426141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25626D2-80B1-31C0-8C4C-03AEBF6B45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35066" y="2105276"/>
            <a:ext cx="4085820" cy="3993262"/>
          </a:xfrm>
          <a:prstGeom prst="rect">
            <a:avLst/>
          </a:prstGeom>
        </p:spPr>
      </p:pic>
      <p:sp>
        <p:nvSpPr>
          <p:cNvPr id="17" name="Title 1">
            <a:extLst>
              <a:ext uri="{FF2B5EF4-FFF2-40B4-BE49-F238E27FC236}">
                <a16:creationId xmlns:a16="http://schemas.microsoft.com/office/drawing/2014/main" id="{FB8AD6A1-C215-DFF8-ECFA-D092D628B627}"/>
              </a:ext>
            </a:extLst>
          </p:cNvPr>
          <p:cNvSpPr>
            <a:spLocks noGrp="1"/>
          </p:cNvSpPr>
          <p:nvPr>
            <p:ph type="title"/>
          </p:nvPr>
        </p:nvSpPr>
        <p:spPr>
          <a:xfrm>
            <a:off x="612647" y="907303"/>
            <a:ext cx="10966706" cy="1132258"/>
          </a:xfrm>
        </p:spPr>
        <p:txBody>
          <a:bodyPr/>
          <a:lstStyle>
            <a:lvl1pPr>
              <a:defRPr>
                <a:latin typeface="+mj-lt"/>
              </a:defRPr>
            </a:lvl1pPr>
          </a:lstStyle>
          <a:p>
            <a:r>
              <a:rPr lang="en-US"/>
              <a:t>Click to edit Master title style</a:t>
            </a:r>
          </a:p>
        </p:txBody>
      </p:sp>
      <p:sp>
        <p:nvSpPr>
          <p:cNvPr id="15" name="Text Placeholder 3">
            <a:extLst>
              <a:ext uri="{FF2B5EF4-FFF2-40B4-BE49-F238E27FC236}">
                <a16:creationId xmlns:a16="http://schemas.microsoft.com/office/drawing/2014/main" id="{2F6745D6-F853-FF75-28EF-2DD864956FC7}"/>
              </a:ext>
            </a:extLst>
          </p:cNvPr>
          <p:cNvSpPr>
            <a:spLocks noGrp="1"/>
          </p:cNvSpPr>
          <p:nvPr>
            <p:ph type="body" sz="half" idx="2"/>
          </p:nvPr>
        </p:nvSpPr>
        <p:spPr>
          <a:xfrm>
            <a:off x="612647" y="2311121"/>
            <a:ext cx="6158266" cy="3993262"/>
          </a:xfrm>
        </p:spPr>
        <p:txBody>
          <a:bodyPr anchor="t">
            <a:normAutofit/>
          </a:bodyPr>
          <a:lstStyle>
            <a:lvl1pPr marL="0" indent="0">
              <a:buNone/>
              <a:defRPr sz="1400"/>
            </a:lvl1pPr>
            <a:lvl2pPr marL="457200" indent="0">
              <a:buNone/>
              <a:defRPr sz="1200"/>
            </a:lvl2pPr>
            <a:lvl3pPr marL="914400" indent="0">
              <a:buNone/>
              <a:defRPr sz="1100"/>
            </a:lvl3pPr>
            <a:lvl4pPr marL="1371600" indent="0">
              <a:buNone/>
              <a:defRPr sz="900"/>
            </a:lvl4pPr>
            <a:lvl5pPr marL="1828800" indent="0">
              <a:buNone/>
              <a:defRPr sz="9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D366C839-A25F-2CB3-40B9-811BB4C75134}"/>
              </a:ext>
            </a:extLst>
          </p:cNvPr>
          <p:cNvSpPr>
            <a:spLocks noGrp="1"/>
          </p:cNvSpPr>
          <p:nvPr>
            <p:ph type="pic" sz="quarter" idx="15"/>
          </p:nvPr>
        </p:nvSpPr>
        <p:spPr>
          <a:xfrm>
            <a:off x="7591763" y="2315694"/>
            <a:ext cx="3572426" cy="3572426"/>
          </a:xfrm>
          <a:custGeom>
            <a:avLst/>
            <a:gdLst>
              <a:gd name="connsiteX0" fmla="*/ 1786213 w 3572426"/>
              <a:gd name="connsiteY0" fmla="*/ 0 h 3572426"/>
              <a:gd name="connsiteX1" fmla="*/ 3572426 w 3572426"/>
              <a:gd name="connsiteY1" fmla="*/ 1786213 h 3572426"/>
              <a:gd name="connsiteX2" fmla="*/ 1786213 w 3572426"/>
              <a:gd name="connsiteY2" fmla="*/ 3572426 h 3572426"/>
              <a:gd name="connsiteX3" fmla="*/ 0 w 3572426"/>
              <a:gd name="connsiteY3" fmla="*/ 1786213 h 3572426"/>
              <a:gd name="connsiteX4" fmla="*/ 1786213 w 3572426"/>
              <a:gd name="connsiteY4" fmla="*/ 0 h 357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2426" h="3572426">
                <a:moveTo>
                  <a:pt x="1786213" y="0"/>
                </a:moveTo>
                <a:cubicBezTo>
                  <a:pt x="2772711" y="0"/>
                  <a:pt x="3572426" y="799715"/>
                  <a:pt x="3572426" y="1786213"/>
                </a:cubicBezTo>
                <a:cubicBezTo>
                  <a:pt x="3572426" y="2772711"/>
                  <a:pt x="2772711" y="3572426"/>
                  <a:pt x="1786213" y="3572426"/>
                </a:cubicBezTo>
                <a:cubicBezTo>
                  <a:pt x="799715" y="3572426"/>
                  <a:pt x="0" y="2772711"/>
                  <a:pt x="0" y="1786213"/>
                </a:cubicBezTo>
                <a:cubicBezTo>
                  <a:pt x="0" y="799715"/>
                  <a:pt x="799715" y="0"/>
                  <a:pt x="1786213"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E44CA941-2112-4108-B577-DDB22688A338}"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951375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C0B019-1F65-5FF3-EACC-1DBD4333A0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00064" y="557784"/>
            <a:ext cx="5914085" cy="5780110"/>
          </a:xfrm>
          <a:prstGeom prst="rect">
            <a:avLst/>
          </a:prstGeom>
        </p:spPr>
      </p:pic>
      <p:sp>
        <p:nvSpPr>
          <p:cNvPr id="3" name="Title 1">
            <a:extLst>
              <a:ext uri="{FF2B5EF4-FFF2-40B4-BE49-F238E27FC236}">
                <a16:creationId xmlns:a16="http://schemas.microsoft.com/office/drawing/2014/main" id="{6763DD55-592C-903A-3F9C-A96924CFEAC8}"/>
              </a:ext>
            </a:extLst>
          </p:cNvPr>
          <p:cNvSpPr>
            <a:spLocks noGrp="1"/>
          </p:cNvSpPr>
          <p:nvPr>
            <p:ph type="title"/>
          </p:nvPr>
        </p:nvSpPr>
        <p:spPr>
          <a:xfrm>
            <a:off x="612648" y="907302"/>
            <a:ext cx="4361688" cy="1649694"/>
          </a:xfr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4361688" cy="3434638"/>
          </a:xfrm>
        </p:spPr>
        <p:txBody>
          <a:bodyPr anchor="b">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11">
            <a:extLst>
              <a:ext uri="{FF2B5EF4-FFF2-40B4-BE49-F238E27FC236}">
                <a16:creationId xmlns:a16="http://schemas.microsoft.com/office/drawing/2014/main" id="{051C0813-C057-2B90-9C5A-3AE995C89739}"/>
              </a:ext>
            </a:extLst>
          </p:cNvPr>
          <p:cNvSpPr>
            <a:spLocks noGrp="1"/>
          </p:cNvSpPr>
          <p:nvPr>
            <p:ph type="pic" sz="quarter" idx="15"/>
          </p:nvPr>
        </p:nvSpPr>
        <p:spPr>
          <a:xfrm>
            <a:off x="6071625" y="862357"/>
            <a:ext cx="5170964" cy="5170964"/>
          </a:xfrm>
          <a:custGeom>
            <a:avLst/>
            <a:gdLst>
              <a:gd name="connsiteX0" fmla="*/ 2585482 w 5170964"/>
              <a:gd name="connsiteY0" fmla="*/ 0 h 5170964"/>
              <a:gd name="connsiteX1" fmla="*/ 5170964 w 5170964"/>
              <a:gd name="connsiteY1" fmla="*/ 2585482 h 5170964"/>
              <a:gd name="connsiteX2" fmla="*/ 2585482 w 5170964"/>
              <a:gd name="connsiteY2" fmla="*/ 5170964 h 5170964"/>
              <a:gd name="connsiteX3" fmla="*/ 0 w 5170964"/>
              <a:gd name="connsiteY3" fmla="*/ 2585482 h 5170964"/>
              <a:gd name="connsiteX4" fmla="*/ 2585482 w 5170964"/>
              <a:gd name="connsiteY4" fmla="*/ 0 h 5170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964" h="5170964">
                <a:moveTo>
                  <a:pt x="2585482" y="0"/>
                </a:moveTo>
                <a:cubicBezTo>
                  <a:pt x="4013405" y="0"/>
                  <a:pt x="5170964" y="1157560"/>
                  <a:pt x="5170964" y="2585482"/>
                </a:cubicBezTo>
                <a:cubicBezTo>
                  <a:pt x="5170964" y="4013405"/>
                  <a:pt x="4013405" y="5170964"/>
                  <a:pt x="2585482" y="5170964"/>
                </a:cubicBezTo>
                <a:cubicBezTo>
                  <a:pt x="1157560" y="5170964"/>
                  <a:pt x="0" y="4013405"/>
                  <a:pt x="0" y="2585482"/>
                </a:cubicBezTo>
                <a:cubicBezTo>
                  <a:pt x="0" y="1157560"/>
                  <a:pt x="1157560" y="0"/>
                  <a:pt x="2585482" y="0"/>
                </a:cubicBezTo>
                <a:close/>
              </a:path>
            </a:pathLst>
          </a:custGeo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347132" y="6529916"/>
            <a:ext cx="3284341" cy="328084"/>
          </a:xfrm>
          <a:prstGeom prst="rect">
            <a:avLst/>
          </a:prstGeom>
        </p:spPr>
        <p:txBody>
          <a:bodyPr/>
          <a:lstStyle/>
          <a:p>
            <a:fld id="{7D3302DA-6AFE-4F11-B5FB-C17B82EA8578}" type="datetime1">
              <a:rPr lang="en-US" smtClean="0"/>
              <a:t>2/10/2026</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921128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967907A-96CA-89D9-9FD8-C85BFFEAF6EB}"/>
              </a:ext>
            </a:extLst>
          </p:cNvPr>
          <p:cNvSpPr>
            <a:spLocks noGrp="1"/>
          </p:cNvSpPr>
          <p:nvPr>
            <p:ph type="title"/>
          </p:nvPr>
        </p:nvSpPr>
        <p:spPr>
          <a:xfrm>
            <a:off x="860316" y="4421770"/>
            <a:ext cx="10499656" cy="1528927"/>
          </a:xfrm>
        </p:spPr>
        <p:txBody>
          <a:bodyPr>
            <a:normAutofit/>
          </a:bodyPr>
          <a:lstStyle>
            <a:lvl1pPr algn="l">
              <a:lnSpc>
                <a:spcPct val="110000"/>
              </a:lnSpc>
              <a:defRPr sz="2000" b="0" cap="none" baseline="0">
                <a:solidFill>
                  <a:schemeClr val="tx1"/>
                </a:solidFill>
                <a:latin typeface="+mn-lt"/>
              </a:defRPr>
            </a:lvl1pPr>
          </a:lstStyle>
          <a:p>
            <a:r>
              <a:rPr lang="en-US"/>
              <a:t>Click to edit Master title style</a:t>
            </a:r>
          </a:p>
        </p:txBody>
      </p:sp>
      <p:sp>
        <p:nvSpPr>
          <p:cNvPr id="8" name="Content Placeholder 6">
            <a:extLst>
              <a:ext uri="{FF2B5EF4-FFF2-40B4-BE49-F238E27FC236}">
                <a16:creationId xmlns:a16="http://schemas.microsoft.com/office/drawing/2014/main" id="{824A94E6-CFC2-45CB-1F4E-C00A6DA2F700}"/>
              </a:ext>
            </a:extLst>
          </p:cNvPr>
          <p:cNvSpPr>
            <a:spLocks noGrp="1"/>
          </p:cNvSpPr>
          <p:nvPr>
            <p:ph sz="quarter" idx="13" hasCustomPrompt="1"/>
          </p:nvPr>
        </p:nvSpPr>
        <p:spPr>
          <a:xfrm>
            <a:off x="866336" y="1330310"/>
            <a:ext cx="10499656" cy="3273331"/>
          </a:xfrm>
        </p:spPr>
        <p:txBody>
          <a:bodyPr anchor="b">
            <a:normAutofit/>
          </a:bodyPr>
          <a:lstStyle>
            <a:lvl1pPr marL="0" indent="0" algn="l">
              <a:lnSpc>
                <a:spcPct val="90000"/>
              </a:lnSpc>
              <a:buNone/>
              <a:defRPr sz="21000" b="0">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347132" y="6529916"/>
            <a:ext cx="3284341" cy="328084"/>
          </a:xfrm>
          <a:prstGeom prst="rect">
            <a:avLst/>
          </a:prstGeom>
        </p:spPr>
        <p:txBody>
          <a:bodyPr/>
          <a:lstStyle/>
          <a:p>
            <a:fld id="{C3619648-D57F-48C1-8026-D656192BFCE5}" type="datetime1">
              <a:rPr lang="en-US" smtClean="0"/>
              <a:t>2/10/2026</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9" name="Rectangle: Rounded Corners 8">
            <a:extLst>
              <a:ext uri="{FF2B5EF4-FFF2-40B4-BE49-F238E27FC236}">
                <a16:creationId xmlns:a16="http://schemas.microsoft.com/office/drawing/2014/main" id="{FA1F52FC-EB68-58F2-85B1-6235B55362A9}"/>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3877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800" b="0">
                <a:solidFill>
                  <a:schemeClr val="tx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804120"/>
            <a:ext cx="10543032" cy="4206240"/>
          </a:xfrm>
        </p:spPr>
        <p:txBody>
          <a:bodyPr anchor="b">
            <a:normAutofit/>
          </a:bodyPr>
          <a:lstStyle>
            <a:lvl1pPr marL="0" indent="0" algn="ctr">
              <a:lnSpc>
                <a:spcPct val="90000"/>
              </a:lnSpc>
              <a:buNone/>
              <a:defRPr sz="23200" b="0">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347132" y="6529916"/>
            <a:ext cx="3284341" cy="328084"/>
          </a:xfrm>
          <a:prstGeom prst="rect">
            <a:avLst/>
          </a:prstGeom>
        </p:spPr>
        <p:txBody>
          <a:bodyPr/>
          <a:lstStyle/>
          <a:p>
            <a:fld id="{D7688EBA-E81D-4EC6-8C2B-03A401A980DE}" type="datetime1">
              <a:rPr lang="en-US" smtClean="0"/>
              <a:t>2/10/2026</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6" name="Rectangle: Rounded Corners 5">
            <a:extLst>
              <a:ext uri="{FF2B5EF4-FFF2-40B4-BE49-F238E27FC236}">
                <a16:creationId xmlns:a16="http://schemas.microsoft.com/office/drawing/2014/main" id="{7ACAAB8A-DD1F-F240-8651-22FAC159B42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668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59537" y="905256"/>
            <a:ext cx="4206240" cy="3739896"/>
          </a:xfrm>
        </p:spPr>
        <p:txBody>
          <a:bodyPr anchor="t">
            <a:normAutofit/>
          </a:bodyPr>
          <a:lstStyle>
            <a:lvl1pPr algn="l">
              <a:defRPr sz="52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59536" y="4873752"/>
            <a:ext cx="4206240" cy="138074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Picture Placeholder 5">
            <a:extLst>
              <a:ext uri="{FF2B5EF4-FFF2-40B4-BE49-F238E27FC236}">
                <a16:creationId xmlns:a16="http://schemas.microsoft.com/office/drawing/2014/main" id="{C77B7186-FB14-CA62-FE96-5476125CC1B8}"/>
              </a:ext>
            </a:extLst>
          </p:cNvPr>
          <p:cNvSpPr>
            <a:spLocks noGrp="1"/>
          </p:cNvSpPr>
          <p:nvPr>
            <p:ph type="pic" sz="quarter" idx="13"/>
          </p:nvPr>
        </p:nvSpPr>
        <p:spPr>
          <a:xfrm>
            <a:off x="5596128" y="333756"/>
            <a:ext cx="6237732" cy="6190488"/>
          </a:xfrm>
          <a:custGeom>
            <a:avLst/>
            <a:gdLst>
              <a:gd name="connsiteX0" fmla="*/ 0 w 6237732"/>
              <a:gd name="connsiteY0" fmla="*/ 0 h 6190488"/>
              <a:gd name="connsiteX1" fmla="*/ 6051089 w 6237732"/>
              <a:gd name="connsiteY1" fmla="*/ 0 h 6190488"/>
              <a:gd name="connsiteX2" fmla="*/ 6237732 w 6237732"/>
              <a:gd name="connsiteY2" fmla="*/ 186643 h 6190488"/>
              <a:gd name="connsiteX3" fmla="*/ 6237732 w 6237732"/>
              <a:gd name="connsiteY3" fmla="*/ 6003845 h 6190488"/>
              <a:gd name="connsiteX4" fmla="*/ 6051089 w 6237732"/>
              <a:gd name="connsiteY4" fmla="*/ 6190488 h 6190488"/>
              <a:gd name="connsiteX5" fmla="*/ 0 w 6237732"/>
              <a:gd name="connsiteY5" fmla="*/ 6190488 h 619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7732" h="6190488">
                <a:moveTo>
                  <a:pt x="0" y="0"/>
                </a:moveTo>
                <a:lnTo>
                  <a:pt x="6051089" y="0"/>
                </a:lnTo>
                <a:cubicBezTo>
                  <a:pt x="6154169" y="0"/>
                  <a:pt x="6237732" y="83563"/>
                  <a:pt x="6237732" y="186643"/>
                </a:cubicBezTo>
                <a:lnTo>
                  <a:pt x="6237732" y="6003845"/>
                </a:lnTo>
                <a:cubicBezTo>
                  <a:pt x="6237732" y="6106925"/>
                  <a:pt x="6154169" y="6190488"/>
                  <a:pt x="6051089" y="6190488"/>
                </a:cubicBezTo>
                <a:lnTo>
                  <a:pt x="0" y="6190488"/>
                </a:lnTo>
                <a:close/>
              </a:path>
            </a:pathLst>
          </a:custGeo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wrap="square">
            <a:noAutofit/>
          </a:bodyPr>
          <a:lstStyle/>
          <a:p>
            <a:r>
              <a:rPr lang="en-US"/>
              <a:t>Click icon to add picture</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347133" y="6529916"/>
            <a:ext cx="1951777" cy="328084"/>
          </a:xfrm>
          <a:prstGeom prst="rect">
            <a:avLst/>
          </a:prstGeom>
        </p:spPr>
        <p:txBody>
          <a:bodyPr/>
          <a:lstStyle/>
          <a:p>
            <a:fld id="{B4AA5E08-0B46-4D4C-9A1D-1895CC169C50}" type="datetime1">
              <a:rPr lang="en-US" smtClean="0"/>
              <a:t>2/10/2026</a:t>
            </a:fld>
            <a:endParaRPr lang="en-US"/>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880928" y="6529916"/>
            <a:ext cx="2805405" cy="328084"/>
          </a:xfrm>
          <a:prstGeom prst="rect">
            <a:avLst/>
          </a:prstGeom>
        </p:spPr>
        <p:txBody>
          <a:bodyPr/>
          <a:lstStyle/>
          <a:p>
            <a:r>
              <a:rPr lang="en-US"/>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636569" y="6529916"/>
            <a:ext cx="429207" cy="328084"/>
          </a:xfrm>
          <a:prstGeom prst="rect">
            <a:avLst/>
          </a:prstGeom>
        </p:spPr>
        <p:txBody>
          <a:bodyPr/>
          <a:lstStyle/>
          <a:p>
            <a:fld id="{CC057153-B650-4DEB-B370-79DDCFDCE934}" type="slidenum">
              <a:rPr lang="en-US" smtClean="0"/>
              <a:t>‹#›</a:t>
            </a:fld>
            <a:endParaRPr lang="en-US"/>
          </a:p>
        </p:txBody>
      </p:sp>
      <p:sp>
        <p:nvSpPr>
          <p:cNvPr id="5" name="Rectangle: Rounded Corners 4">
            <a:extLst>
              <a:ext uri="{FF2B5EF4-FFF2-40B4-BE49-F238E27FC236}">
                <a16:creationId xmlns:a16="http://schemas.microsoft.com/office/drawing/2014/main" id="{27AE6C76-D3EE-C74F-F49E-97F6141F5D15}"/>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0663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421770"/>
            <a:ext cx="7525512" cy="1933310"/>
          </a:xfrm>
        </p:spPr>
        <p:txBody>
          <a:bodyPr>
            <a:normAutofit/>
          </a:bodyPr>
          <a:lstStyle>
            <a:lvl1pPr algn="ctr">
              <a:lnSpc>
                <a:spcPct val="110000"/>
              </a:lnSpc>
              <a:defRPr sz="2000" b="0" cap="none" baseline="0">
                <a:solidFill>
                  <a:schemeClr val="tx1"/>
                </a:solidFill>
                <a:latin typeface="+mn-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1353387"/>
            <a:ext cx="10543032" cy="3273331"/>
          </a:xfrm>
        </p:spPr>
        <p:txBody>
          <a:bodyPr anchor="b">
            <a:normAutofit/>
          </a:bodyPr>
          <a:lstStyle>
            <a:lvl1pPr marL="0" indent="0" algn="ctr">
              <a:lnSpc>
                <a:spcPct val="90000"/>
              </a:lnSpc>
              <a:buNone/>
              <a:defRPr sz="21000" b="0">
                <a:solidFill>
                  <a:schemeClr val="tx1"/>
                </a:solidFill>
                <a:latin typeface="+mj-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347132" y="6529916"/>
            <a:ext cx="3284341" cy="328084"/>
          </a:xfrm>
          <a:prstGeom prst="rect">
            <a:avLst/>
          </a:prstGeom>
        </p:spPr>
        <p:txBody>
          <a:bodyPr/>
          <a:lstStyle/>
          <a:p>
            <a:fld id="{175A1B29-DFBD-4673-8328-3ED6619AAB50}" type="datetime1">
              <a:rPr lang="en-US" smtClean="0"/>
              <a:t>2/10/2026</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8" name="Rectangle: Rounded Corners 7">
            <a:extLst>
              <a:ext uri="{FF2B5EF4-FFF2-40B4-BE49-F238E27FC236}">
                <a16:creationId xmlns:a16="http://schemas.microsoft.com/office/drawing/2014/main" id="{A42EF41C-4509-4150-C0F1-83BB756ACF5F}"/>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7245299"/>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463662" y="561268"/>
            <a:ext cx="9264676" cy="5735465"/>
          </a:xfrm>
        </p:spPr>
        <p:txBody>
          <a:bodyPr anchor="ctr">
            <a:noAutofit/>
          </a:bodyPr>
          <a:lstStyle>
            <a:lvl1pPr marL="0" indent="0" algn="ctr">
              <a:lnSpc>
                <a:spcPct val="80000"/>
              </a:lnSpc>
              <a:buNone/>
              <a:defRPr lang="en-US" sz="6600" b="0" kern="1200" cap="all" baseline="0" dirty="0">
                <a:solidFill>
                  <a:schemeClr val="tx1"/>
                </a:solidFill>
                <a:latin typeface="+mj-lt"/>
                <a:ea typeface="+mj-ea"/>
                <a:cs typeface="+mj-cs"/>
              </a:defRPr>
            </a:lvl1pPr>
            <a:lvl2pPr marL="228600" indent="0" algn="ctr">
              <a:lnSpc>
                <a:spcPct val="80000"/>
              </a:lnSpc>
              <a:buNone/>
              <a:defRPr lang="en-US" sz="6600" b="0" kern="1200" cap="all" baseline="0" dirty="0">
                <a:solidFill>
                  <a:schemeClr val="tx1"/>
                </a:solidFill>
                <a:latin typeface="+mj-lt"/>
                <a:ea typeface="+mj-ea"/>
                <a:cs typeface="+mj-cs"/>
              </a:defRPr>
            </a:lvl2pPr>
            <a:lvl3pPr marL="457200" indent="0" algn="ctr">
              <a:lnSpc>
                <a:spcPct val="80000"/>
              </a:lnSpc>
              <a:buNone/>
              <a:defRPr lang="en-US" sz="6600" b="0" kern="1200" cap="all" baseline="0" dirty="0">
                <a:solidFill>
                  <a:schemeClr val="tx1"/>
                </a:solidFill>
                <a:latin typeface="+mj-lt"/>
                <a:ea typeface="+mj-ea"/>
                <a:cs typeface="+mj-cs"/>
              </a:defRPr>
            </a:lvl3pPr>
            <a:lvl4pPr marL="685800" indent="0" algn="ctr">
              <a:lnSpc>
                <a:spcPct val="100000"/>
              </a:lnSpc>
              <a:buNone/>
              <a:defRPr lang="en-US" sz="8000" b="1" kern="1200" cap="all" baseline="0" dirty="0">
                <a:solidFill>
                  <a:schemeClr val="tx1"/>
                </a:solidFill>
                <a:latin typeface="Playfair Display Black" pitchFamily="2" charset="0"/>
                <a:ea typeface="+mj-ea"/>
                <a:cs typeface="+mj-cs"/>
              </a:defRPr>
            </a:lvl4pPr>
            <a:lvl5pPr marL="914400" indent="0" algn="ctr">
              <a:lnSpc>
                <a:spcPct val="100000"/>
              </a:lnSpc>
              <a:buNone/>
              <a:defRPr lang="en-US" sz="8000" b="1" kern="1200" cap="all" baseline="0" dirty="0">
                <a:solidFill>
                  <a:schemeClr val="tx1"/>
                </a:solidFill>
                <a:latin typeface="Playfair Display Black" pitchFamily="2" charset="0"/>
                <a:ea typeface="+mj-ea"/>
                <a:cs typeface="+mj-cs"/>
              </a:defRPr>
            </a:lvl5pPr>
          </a:lstStyle>
          <a:p>
            <a:pPr lvl="0"/>
            <a:r>
              <a:rPr lang="en-US"/>
              <a:t>Click to add Statement</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347132" y="6529916"/>
            <a:ext cx="3284341" cy="328084"/>
          </a:xfrm>
          <a:prstGeom prst="rect">
            <a:avLst/>
          </a:prstGeom>
        </p:spPr>
        <p:txBody>
          <a:bodyPr/>
          <a:lstStyle/>
          <a:p>
            <a:fld id="{E7C9592F-4A0D-4D12-B47E-4A7D843B26AD}" type="datetime1">
              <a:rPr lang="en-US" smtClean="0"/>
              <a:t>2/10/2026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pPr/>
              <a:t>‹#›</a:t>
            </a:fld>
            <a:endParaRPr lang="en-US"/>
          </a:p>
        </p:txBody>
      </p:sp>
      <p:sp>
        <p:nvSpPr>
          <p:cNvPr id="9" name="Rectangle: Rounded Corners 8">
            <a:extLst>
              <a:ext uri="{FF2B5EF4-FFF2-40B4-BE49-F238E27FC236}">
                <a16:creationId xmlns:a16="http://schemas.microsoft.com/office/drawing/2014/main" id="{244775AE-F67F-CB44-1D87-AB4D287818A5}"/>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764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347132" y="6529916"/>
            <a:ext cx="3284341" cy="328084"/>
          </a:xfrm>
          <a:prstGeom prst="rect">
            <a:avLst/>
          </a:prstGeom>
        </p:spPr>
        <p:txBody>
          <a:bodyPr/>
          <a:lstStyle/>
          <a:p>
            <a:fld id="{290F78A7-ED9B-4802-8C3B-8810C7632A95}" type="datetime1">
              <a:rPr lang="en-US" smtClean="0"/>
              <a:t>2/10/2026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pPr/>
              <a:t>‹#›</a:t>
            </a:fld>
            <a:endParaRPr lang="en-US"/>
          </a:p>
        </p:txBody>
      </p:sp>
      <p:sp>
        <p:nvSpPr>
          <p:cNvPr id="6" name="Rectangle: Rounded Corners 5">
            <a:extLst>
              <a:ext uri="{FF2B5EF4-FFF2-40B4-BE49-F238E27FC236}">
                <a16:creationId xmlns:a16="http://schemas.microsoft.com/office/drawing/2014/main" id="{734D2A7D-7433-3BD7-B540-CAF81289672C}"/>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83692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add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347132" y="6529916"/>
            <a:ext cx="3284341" cy="328084"/>
          </a:xfrm>
          <a:prstGeom prst="rect">
            <a:avLst/>
          </a:prstGeom>
        </p:spPr>
        <p:txBody>
          <a:bodyPr/>
          <a:lstStyle/>
          <a:p>
            <a:fld id="{24F266F9-F826-45A4-93B2-4F421185E715}" type="datetime1">
              <a:rPr lang="en-US" smtClean="0"/>
              <a:t>2/10/2026</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pPr/>
              <a:t>‹#›</a:t>
            </a:fld>
            <a:endParaRPr lang="en-US"/>
          </a:p>
        </p:txBody>
      </p:sp>
      <p:sp>
        <p:nvSpPr>
          <p:cNvPr id="6" name="Rectangle: Rounded Corners 5">
            <a:extLst>
              <a:ext uri="{FF2B5EF4-FFF2-40B4-BE49-F238E27FC236}">
                <a16:creationId xmlns:a16="http://schemas.microsoft.com/office/drawing/2014/main" id="{0F6FAFB8-6136-DD3A-86C3-855ED940D6F6}"/>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29681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34321655-180C-E5FF-5EBA-CB7C8C900534}"/>
              </a:ext>
            </a:extLst>
          </p:cNvPr>
          <p:cNvPicPr>
            <a:picLocks noChangeAspect="1"/>
          </p:cNvPicPr>
          <p:nvPr/>
        </p:nvPicPr>
        <p:blipFill>
          <a:blip r:embed="rId2">
            <a:extLst>
              <a:ext uri="{28A0092B-C50C-407E-A947-70E740481C1C}">
                <a14:useLocalDpi xmlns:a14="http://schemas.microsoft.com/office/drawing/2010/main" val="0"/>
              </a:ext>
            </a:extLst>
          </a:blip>
          <a:srcRect t="6267"/>
          <a:stretch/>
        </p:blipFill>
        <p:spPr>
          <a:xfrm>
            <a:off x="492638" y="0"/>
            <a:ext cx="4471248" cy="4191000"/>
          </a:xfrm>
          <a:prstGeom prst="rect">
            <a:avLst/>
          </a:prstGeom>
        </p:spPr>
      </p:pic>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2050322" y="5137616"/>
            <a:ext cx="8054173" cy="466344"/>
          </a:xfrm>
        </p:spPr>
        <p:txBody>
          <a:bodyPr anchor="ctr">
            <a:normAutofit/>
          </a:bodyPr>
          <a:lstStyle>
            <a:lvl1pPr>
              <a:lnSpc>
                <a:spcPct val="120000"/>
              </a:lnSpc>
              <a:defRPr sz="1800" cap="none" baseline="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393371" y="1188720"/>
            <a:ext cx="8593017" cy="2174966"/>
          </a:xfrm>
        </p:spPr>
        <p:txBody>
          <a:bodyPr anchor="b">
            <a:normAutofit/>
          </a:bodyPr>
          <a:lstStyle>
            <a:lvl1pPr marL="0" indent="-457200" defTabSz="914400">
              <a:lnSpc>
                <a:spcPct val="80000"/>
              </a:lnSpc>
              <a:spcBef>
                <a:spcPts val="0"/>
              </a:spcBef>
              <a:buNone/>
              <a:defRPr sz="4500" cap="all" baseline="0">
                <a:latin typeface="+mj-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347132" y="6529916"/>
            <a:ext cx="3284341" cy="328084"/>
          </a:xfrm>
          <a:prstGeom prst="rect">
            <a:avLst/>
          </a:prstGeom>
        </p:spPr>
        <p:txBody>
          <a:bodyPr/>
          <a:lstStyle/>
          <a:p>
            <a:fld id="{DB6CF73C-93E7-489E-AE2B-E246A7DB6D93}" type="datetime1">
              <a:rPr lang="en-US" smtClean="0"/>
              <a:t>2/10/2026</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cxnSp>
        <p:nvCxnSpPr>
          <p:cNvPr id="12" name="Straight Connector 11">
            <a:extLst>
              <a:ext uri="{FF2B5EF4-FFF2-40B4-BE49-F238E27FC236}">
                <a16:creationId xmlns:a16="http://schemas.microsoft.com/office/drawing/2014/main" id="{0659926F-2327-8B2D-085E-499F8F38779A}"/>
              </a:ext>
            </a:extLst>
          </p:cNvPr>
          <p:cNvCxnSpPr/>
          <p:nvPr/>
        </p:nvCxnSpPr>
        <p:spPr>
          <a:xfrm>
            <a:off x="1551214" y="3477986"/>
            <a:ext cx="0" cy="1992085"/>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977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349240"/>
            <a:ext cx="9043416" cy="466344"/>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344168"/>
            <a:ext cx="9198864" cy="3291840"/>
          </a:xfrm>
        </p:spPr>
        <p:txBody>
          <a:bodyPr anchor="ctr">
            <a:normAutofit/>
          </a:bodyPr>
          <a:lstStyle>
            <a:lvl1pPr marL="164592" indent="-164592">
              <a:lnSpc>
                <a:spcPct val="80000"/>
              </a:lnSpc>
              <a:spcBef>
                <a:spcPts val="0"/>
              </a:spcBef>
              <a:buNone/>
              <a:defRPr sz="4000" cap="all" baseline="0">
                <a:latin typeface="+mj-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347132" y="6529916"/>
            <a:ext cx="3284341" cy="328084"/>
          </a:xfrm>
          <a:prstGeom prst="rect">
            <a:avLst/>
          </a:prstGeom>
        </p:spPr>
        <p:txBody>
          <a:bodyPr/>
          <a:lstStyle/>
          <a:p>
            <a:fld id="{A15AF2BE-7E3A-4323-8AD1-6D4FF44FD8E1}" type="datetime1">
              <a:rPr lang="en-US" smtClean="0"/>
              <a:t>2/10/2026</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6" name="Rectangle: Rounded Corners 5">
            <a:extLst>
              <a:ext uri="{FF2B5EF4-FFF2-40B4-BE49-F238E27FC236}">
                <a16:creationId xmlns:a16="http://schemas.microsoft.com/office/drawing/2014/main" id="{CF5A24BE-62EC-1D31-CC8C-91D6C09F8228}"/>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97118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790041" y="5669280"/>
            <a:ext cx="8805672" cy="466344"/>
          </a:xfrm>
        </p:spPr>
        <p:txBody>
          <a:bodyPr anchor="ctr">
            <a:normAutofit/>
          </a:bodyPr>
          <a:lstStyle>
            <a:lvl1pPr>
              <a:lnSpc>
                <a:spcPct val="120000"/>
              </a:lnSpc>
              <a:defRPr sz="2200">
                <a:solidFill>
                  <a:schemeClr val="tx1"/>
                </a:solidFill>
                <a:latin typeface="+mn-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3474720"/>
          </a:xfrm>
        </p:spPr>
        <p:txBody>
          <a:bodyPr anchor="ctr">
            <a:normAutofit/>
          </a:bodyPr>
          <a:lstStyle>
            <a:lvl1pPr marL="164592" indent="-164592">
              <a:lnSpc>
                <a:spcPct val="80000"/>
              </a:lnSpc>
              <a:spcBef>
                <a:spcPts val="0"/>
              </a:spcBef>
              <a:buNone/>
              <a:defRPr sz="4200" cap="all" baseline="0">
                <a:latin typeface="+mj-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347132" y="6529916"/>
            <a:ext cx="3284341" cy="328084"/>
          </a:xfrm>
          <a:prstGeom prst="rect">
            <a:avLst/>
          </a:prstGeom>
        </p:spPr>
        <p:txBody>
          <a:bodyPr/>
          <a:lstStyle/>
          <a:p>
            <a:fld id="{CB8FD7DB-FD7D-41C7-A7D0-5BAC7B3F1054}" type="datetime1">
              <a:rPr lang="en-US" smtClean="0"/>
              <a:t>2/10/2026</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6" name="Rectangle: Rounded Corners 5">
            <a:extLst>
              <a:ext uri="{FF2B5EF4-FFF2-40B4-BE49-F238E27FC236}">
                <a16:creationId xmlns:a16="http://schemas.microsoft.com/office/drawing/2014/main" id="{0CC92CDB-3DCC-F547-8EEC-BE14157A4259}"/>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31823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F63BBBA-62F7-DBEC-F9CF-7226CF22297D}"/>
              </a:ext>
            </a:extLst>
          </p:cNvPr>
          <p:cNvSpPr>
            <a:spLocks noGrp="1"/>
          </p:cNvSpPr>
          <p:nvPr>
            <p:ph type="title"/>
          </p:nvPr>
        </p:nvSpPr>
        <p:spPr>
          <a:xfrm>
            <a:off x="860893" y="907303"/>
            <a:ext cx="10465073" cy="1132258"/>
          </a:xfrm>
        </p:spPr>
        <p:txBody>
          <a:bodyPr/>
          <a:lstStyle/>
          <a:p>
            <a:r>
              <a:rPr lang="en-US"/>
              <a:t>Click to edit Master title style</a:t>
            </a:r>
          </a:p>
        </p:txBody>
      </p:sp>
      <p:sp>
        <p:nvSpPr>
          <p:cNvPr id="4" name="Text Placeholder 10">
            <a:extLst>
              <a:ext uri="{FF2B5EF4-FFF2-40B4-BE49-F238E27FC236}">
                <a16:creationId xmlns:a16="http://schemas.microsoft.com/office/drawing/2014/main" id="{70C6923B-FF9D-B437-5588-878AF0F8A070}"/>
              </a:ext>
            </a:extLst>
          </p:cNvPr>
          <p:cNvSpPr>
            <a:spLocks noGrp="1"/>
          </p:cNvSpPr>
          <p:nvPr>
            <p:ph type="body" sz="quarter" idx="13"/>
          </p:nvPr>
        </p:nvSpPr>
        <p:spPr>
          <a:xfrm>
            <a:off x="860892" y="2268121"/>
            <a:ext cx="5040809" cy="398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32312870-557C-564C-3520-F00CB9BF524F}"/>
              </a:ext>
            </a:extLst>
          </p:cNvPr>
          <p:cNvSpPr>
            <a:spLocks noGrp="1"/>
          </p:cNvSpPr>
          <p:nvPr>
            <p:ph type="body" sz="quarter" idx="15"/>
          </p:nvPr>
        </p:nvSpPr>
        <p:spPr>
          <a:xfrm>
            <a:off x="6285157" y="2268121"/>
            <a:ext cx="5040809" cy="398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47132" y="6529916"/>
            <a:ext cx="3284341" cy="328084"/>
          </a:xfrm>
          <a:prstGeom prst="rect">
            <a:avLst/>
          </a:prstGeom>
        </p:spPr>
        <p:txBody>
          <a:bodyPr/>
          <a:lstStyle/>
          <a:p>
            <a:fld id="{7586B0B4-0F2D-499F-B46F-F681523A05A0}" type="datetime1">
              <a:rPr lang="en-US" smtClean="0"/>
              <a:t>2/10/2026</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13" name="Rectangle: Rounded Corners 12">
            <a:extLst>
              <a:ext uri="{FF2B5EF4-FFF2-40B4-BE49-F238E27FC236}">
                <a16:creationId xmlns:a16="http://schemas.microsoft.com/office/drawing/2014/main" id="{FB15031E-7D6B-5DB2-0949-3226C3A6B5E9}"/>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69083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4C7CB3-8309-EE97-00D8-73D90094F0D7}"/>
              </a:ext>
            </a:extLst>
          </p:cNvPr>
          <p:cNvSpPr>
            <a:spLocks noGrp="1"/>
          </p:cNvSpPr>
          <p:nvPr>
            <p:ph type="title"/>
          </p:nvPr>
        </p:nvSpPr>
        <p:spPr>
          <a:xfrm>
            <a:off x="860893" y="907303"/>
            <a:ext cx="10465073" cy="1132258"/>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60893" y="2268121"/>
            <a:ext cx="504080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2">
            <a:extLst>
              <a:ext uri="{FF2B5EF4-FFF2-40B4-BE49-F238E27FC236}">
                <a16:creationId xmlns:a16="http://schemas.microsoft.com/office/drawing/2014/main" id="{8CF4B8FC-8114-F896-19E9-61BFDBF1E798}"/>
              </a:ext>
            </a:extLst>
          </p:cNvPr>
          <p:cNvSpPr>
            <a:spLocks noGrp="1"/>
          </p:cNvSpPr>
          <p:nvPr>
            <p:ph type="body" idx="14"/>
          </p:nvPr>
        </p:nvSpPr>
        <p:spPr>
          <a:xfrm>
            <a:off x="6285158" y="2268121"/>
            <a:ext cx="504080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60892" y="2969987"/>
            <a:ext cx="5040809" cy="3278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0">
            <a:extLst>
              <a:ext uri="{FF2B5EF4-FFF2-40B4-BE49-F238E27FC236}">
                <a16:creationId xmlns:a16="http://schemas.microsoft.com/office/drawing/2014/main" id="{BA05586D-8745-CB79-26DE-BB05CF6BF805}"/>
              </a:ext>
            </a:extLst>
          </p:cNvPr>
          <p:cNvSpPr>
            <a:spLocks noGrp="1"/>
          </p:cNvSpPr>
          <p:nvPr>
            <p:ph type="body" sz="quarter" idx="15"/>
          </p:nvPr>
        </p:nvSpPr>
        <p:spPr>
          <a:xfrm>
            <a:off x="6285157" y="2969987"/>
            <a:ext cx="5040809" cy="3278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347132" y="6529916"/>
            <a:ext cx="3284341" cy="328084"/>
          </a:xfrm>
          <a:prstGeom prst="rect">
            <a:avLst/>
          </a:prstGeom>
        </p:spPr>
        <p:txBody>
          <a:bodyPr/>
          <a:lstStyle/>
          <a:p>
            <a:fld id="{01266551-E982-43FB-8EB6-73FB0E4FDF12}" type="datetime1">
              <a:rPr lang="en-US" smtClean="0"/>
              <a:t>2/10/2026</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12" name="Rectangle: Rounded Corners 11">
            <a:extLst>
              <a:ext uri="{FF2B5EF4-FFF2-40B4-BE49-F238E27FC236}">
                <a16:creationId xmlns:a16="http://schemas.microsoft.com/office/drawing/2014/main" id="{E69FD757-76AB-74D2-BF21-512AF236806B}"/>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431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7CF8608-BD7F-FDF6-C9FE-359BAFBCCEDE}"/>
              </a:ext>
            </a:extLst>
          </p:cNvPr>
          <p:cNvSpPr>
            <a:spLocks noGrp="1"/>
          </p:cNvSpPr>
          <p:nvPr>
            <p:ph type="title"/>
          </p:nvPr>
        </p:nvSpPr>
        <p:spPr>
          <a:xfrm>
            <a:off x="860893" y="907303"/>
            <a:ext cx="10465073" cy="1132258"/>
          </a:xfrm>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347132" y="6529916"/>
            <a:ext cx="3284341" cy="328084"/>
          </a:xfrm>
          <a:prstGeom prst="rect">
            <a:avLst/>
          </a:prstGeom>
        </p:spPr>
        <p:txBody>
          <a:bodyPr/>
          <a:lstStyle/>
          <a:p>
            <a:fld id="{6F57FA73-4BE2-4237-90E8-28123CE1B9FA}" type="datetime1">
              <a:rPr lang="en-US" smtClean="0"/>
              <a:t>2/10/2026</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6" name="Rectangle: Rounded Corners 5">
            <a:extLst>
              <a:ext uri="{FF2B5EF4-FFF2-40B4-BE49-F238E27FC236}">
                <a16:creationId xmlns:a16="http://schemas.microsoft.com/office/drawing/2014/main" id="{144ABFCC-D627-9493-2426-A6E5682EEBD4}"/>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819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703F4AEB-E597-882F-3A69-A923B8DED423}"/>
              </a:ext>
            </a:extLst>
          </p:cNvPr>
          <p:cNvPicPr>
            <a:picLocks noChangeAspect="1"/>
          </p:cNvPicPr>
          <p:nvPr/>
        </p:nvPicPr>
        <p:blipFill>
          <a:blip r:embed="rId2">
            <a:extLst>
              <a:ext uri="{28A0092B-C50C-407E-A947-70E740481C1C}">
                <a14:useLocalDpi xmlns:a14="http://schemas.microsoft.com/office/drawing/2010/main" val="0"/>
              </a:ext>
            </a:extLst>
          </a:blip>
          <a:srcRect t="11857"/>
          <a:stretch/>
        </p:blipFill>
        <p:spPr>
          <a:xfrm>
            <a:off x="398705" y="0"/>
            <a:ext cx="5697291" cy="5021774"/>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b">
            <a:normAutofit/>
          </a:bodyPr>
          <a:lstStyle>
            <a:lvl1pPr algn="l">
              <a:defRPr sz="7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79017" y="4349578"/>
            <a:ext cx="6821182" cy="138472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804512D9-A095-4355-9551-356CB2C0D09E}" type="datetime1">
              <a:rPr lang="en-US" smtClean="0"/>
              <a:t>2/10/2026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cxnSp>
        <p:nvCxnSpPr>
          <p:cNvPr id="11" name="Straight Connector 10">
            <a:extLst>
              <a:ext uri="{FF2B5EF4-FFF2-40B4-BE49-F238E27FC236}">
                <a16:creationId xmlns:a16="http://schemas.microsoft.com/office/drawing/2014/main" id="{CC5621C6-56CB-3166-B017-50A927415F64}"/>
              </a:ext>
            </a:extLst>
          </p:cNvPr>
          <p:cNvCxnSpPr>
            <a:cxnSpLocks/>
          </p:cNvCxnSpPr>
          <p:nvPr/>
        </p:nvCxnSpPr>
        <p:spPr>
          <a:xfrm>
            <a:off x="637839" y="4236969"/>
            <a:ext cx="0" cy="138472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397279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347132" y="6529916"/>
            <a:ext cx="3284341" cy="328084"/>
          </a:xfrm>
          <a:prstGeom prst="rect">
            <a:avLst/>
          </a:prstGeom>
        </p:spPr>
        <p:txBody>
          <a:bodyPr/>
          <a:lstStyle/>
          <a:p>
            <a:fld id="{68BA1E88-22B3-4091-902C-19D6AD2267FE}" type="datetime1">
              <a:rPr lang="en-US" smtClean="0"/>
              <a:t>2/10/2026</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5" name="Rectangle: Rounded Corners 4">
            <a:extLst>
              <a:ext uri="{FF2B5EF4-FFF2-40B4-BE49-F238E27FC236}">
                <a16:creationId xmlns:a16="http://schemas.microsoft.com/office/drawing/2014/main" id="{694126D0-8C62-BE14-DAD7-1281C05B8DCA}"/>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60693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347132" y="6529916"/>
            <a:ext cx="3284341" cy="328084"/>
          </a:xfrm>
          <a:prstGeom prst="rect">
            <a:avLst/>
          </a:prstGeom>
        </p:spPr>
        <p:txBody>
          <a:bodyPr/>
          <a:lstStyle/>
          <a:p>
            <a:fld id="{82EFC53A-E163-43E4-9309-C62B24E59229}" type="datetime1">
              <a:rPr lang="en-US" smtClean="0"/>
              <a:t>2/10/2026</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68759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59536" y="1847088"/>
            <a:ext cx="7342307" cy="1133856"/>
          </a:xfrm>
        </p:spPr>
        <p:txBody>
          <a:bodyPr anchor="b">
            <a:noAutofit/>
          </a:bodyPr>
          <a:lstStyle>
            <a:lvl1pPr>
              <a:defRPr sz="6000">
                <a:latin typeface="+mj-lt"/>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59536" y="3594099"/>
            <a:ext cx="10472928"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F57D2C4C-3CEB-4A3F-A850-2A701BAB5B4F}" type="datetime1">
              <a:rPr lang="en-US" smtClean="0"/>
              <a:t>2/10/2026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
        <p:nvSpPr>
          <p:cNvPr id="3" name="Rectangle: Rounded Corners 2">
            <a:extLst>
              <a:ext uri="{FF2B5EF4-FFF2-40B4-BE49-F238E27FC236}">
                <a16:creationId xmlns:a16="http://schemas.microsoft.com/office/drawing/2014/main" id="{60F630EC-9C35-9636-5C2F-9B305B2CCE3F}"/>
              </a:ext>
            </a:extLst>
          </p:cNvPr>
          <p:cNvSpPr/>
          <p:nvPr/>
        </p:nvSpPr>
        <p:spPr>
          <a:xfrm>
            <a:off x="347133" y="328084"/>
            <a:ext cx="11497734" cy="6201833"/>
          </a:xfrm>
          <a:prstGeom prst="roundRect">
            <a:avLst>
              <a:gd name="adj" fmla="val 3015"/>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847988"/>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515E74ED-2A6E-80D7-2247-FD12F261259F}"/>
              </a:ext>
            </a:extLst>
          </p:cNvPr>
          <p:cNvPicPr>
            <a:picLocks noChangeAspect="1"/>
          </p:cNvPicPr>
          <p:nvPr/>
        </p:nvPicPr>
        <p:blipFill>
          <a:blip r:embed="rId2">
            <a:extLst>
              <a:ext uri="{28A0092B-C50C-407E-A947-70E740481C1C}">
                <a14:useLocalDpi xmlns:a14="http://schemas.microsoft.com/office/drawing/2010/main" val="0"/>
              </a:ext>
            </a:extLst>
          </a:blip>
          <a:srcRect t="47100"/>
          <a:stretch/>
        </p:blipFill>
        <p:spPr>
          <a:xfrm>
            <a:off x="462641" y="0"/>
            <a:ext cx="8989429" cy="4755420"/>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830857" y="3603170"/>
            <a:ext cx="7014009" cy="1507672"/>
          </a:xfrm>
        </p:spPr>
        <p:txBody>
          <a:bodyPr anchor="b">
            <a:noAutofit/>
          </a:bodyPr>
          <a:lstStyle>
            <a:lvl1pPr>
              <a:defRPr sz="4500">
                <a:latin typeface="+mj-lt"/>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5484133" y="5480958"/>
            <a:ext cx="6360733" cy="744158"/>
          </a:xfrm>
        </p:spPr>
        <p:txBody>
          <a:bodyPr anchor="b">
            <a:noAutofit/>
          </a:bodyPr>
          <a:lstStyle>
            <a:lvl1pPr marL="0" indent="0">
              <a:lnSpc>
                <a:spcPct val="110000"/>
              </a:lnSpc>
              <a:buNone/>
              <a:defRPr sz="1800"/>
            </a:lvl1pPr>
            <a:lvl2pPr marL="228600" indent="0">
              <a:lnSpc>
                <a:spcPct val="110000"/>
              </a:lnSpc>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47132" y="6529916"/>
            <a:ext cx="3284341" cy="328084"/>
          </a:xfrm>
          <a:prstGeom prst="rect">
            <a:avLst/>
          </a:prstGeom>
        </p:spPr>
        <p:txBody>
          <a:bodyPr/>
          <a:lstStyle/>
          <a:p>
            <a:fld id="{1ABC5762-7F5E-4C8D-B27D-8990A68BB18F}" type="datetime1">
              <a:rPr lang="en-US" smtClean="0"/>
              <a:t>2/10/2026</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cxnSp>
        <p:nvCxnSpPr>
          <p:cNvPr id="11" name="Straight Connector 10">
            <a:extLst>
              <a:ext uri="{FF2B5EF4-FFF2-40B4-BE49-F238E27FC236}">
                <a16:creationId xmlns:a16="http://schemas.microsoft.com/office/drawing/2014/main" id="{BB055BD5-F132-7EB0-787E-04988310DC8B}"/>
              </a:ext>
            </a:extLst>
          </p:cNvPr>
          <p:cNvCxnSpPr>
            <a:cxnSpLocks/>
          </p:cNvCxnSpPr>
          <p:nvPr/>
        </p:nvCxnSpPr>
        <p:spPr>
          <a:xfrm>
            <a:off x="4985657" y="5238749"/>
            <a:ext cx="0" cy="882741"/>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219632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pic>
        <p:nvPicPr>
          <p:cNvPr id="8" name="Picture 7" descr="A purple circle with black background&#10;&#10;AI-generated content may be incorrect.">
            <a:extLst>
              <a:ext uri="{FF2B5EF4-FFF2-40B4-BE49-F238E27FC236}">
                <a16:creationId xmlns:a16="http://schemas.microsoft.com/office/drawing/2014/main" id="{02AE2374-EA36-E826-C9F3-73CD3978F48E}"/>
              </a:ext>
            </a:extLst>
          </p:cNvPr>
          <p:cNvPicPr>
            <a:picLocks noChangeAspect="1"/>
          </p:cNvPicPr>
          <p:nvPr/>
        </p:nvPicPr>
        <p:blipFill>
          <a:blip r:embed="rId2">
            <a:extLst>
              <a:ext uri="{28A0092B-C50C-407E-A947-70E740481C1C}">
                <a14:useLocalDpi xmlns:a14="http://schemas.microsoft.com/office/drawing/2010/main" val="0"/>
              </a:ext>
            </a:extLst>
          </a:blip>
          <a:srcRect r="6568" b="47295"/>
          <a:stretch/>
        </p:blipFill>
        <p:spPr>
          <a:xfrm>
            <a:off x="3701142" y="2068286"/>
            <a:ext cx="8490855" cy="4789714"/>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80323" y="4617138"/>
            <a:ext cx="6853511" cy="101498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AED07DE6-50D5-4B21-9405-DD62C0D4DC65}" type="datetime1">
              <a:rPr lang="en-US" smtClean="0"/>
              <a:t>2/10/2026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cxnSp>
        <p:nvCxnSpPr>
          <p:cNvPr id="10" name="Straight Connector 9">
            <a:extLst>
              <a:ext uri="{FF2B5EF4-FFF2-40B4-BE49-F238E27FC236}">
                <a16:creationId xmlns:a16="http://schemas.microsoft.com/office/drawing/2014/main" id="{6E2B0C21-F380-74EA-96A8-0858FD0075A4}"/>
              </a:ext>
            </a:extLst>
          </p:cNvPr>
          <p:cNvCxnSpPr>
            <a:cxnSpLocks/>
          </p:cNvCxnSpPr>
          <p:nvPr/>
        </p:nvCxnSpPr>
        <p:spPr>
          <a:xfrm>
            <a:off x="755780" y="4492300"/>
            <a:ext cx="0" cy="112939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212427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717639-19C5-F877-6AAE-FF488C7936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72615" y="905615"/>
            <a:ext cx="5046770" cy="5046770"/>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353888" y="1427162"/>
            <a:ext cx="9484224" cy="2621154"/>
          </a:xfrm>
        </p:spPr>
        <p:txBody>
          <a:bodyPr anchor="b">
            <a:normAutofit/>
          </a:bodyPr>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14850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p>
            <a:fld id="{C8E66873-82AB-4D6B-96C7-8222581A9F4D}" type="datetime1">
              <a:rPr lang="en-US" smtClean="0"/>
              <a:t>2/10/2026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6753642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7D4B28D-BD47-8092-F202-DCD18D1BAE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14425" y="1198517"/>
            <a:ext cx="4438650" cy="4438650"/>
          </a:xfrm>
          <a:prstGeom prst="rect">
            <a:avLst/>
          </a:prstGeom>
        </p:spPr>
      </p:pic>
      <p:sp>
        <p:nvSpPr>
          <p:cNvPr id="2" name="Title 1">
            <a:extLst>
              <a:ext uri="{FF2B5EF4-FFF2-40B4-BE49-F238E27FC236}">
                <a16:creationId xmlns:a16="http://schemas.microsoft.com/office/drawing/2014/main" id="{6DD4D61D-AA1D-D414-2D63-F3B4B0760D17}"/>
              </a:ext>
            </a:extLst>
          </p:cNvPr>
          <p:cNvSpPr>
            <a:spLocks noGrp="1"/>
          </p:cNvSpPr>
          <p:nvPr>
            <p:ph type="title"/>
          </p:nvPr>
        </p:nvSpPr>
        <p:spPr>
          <a:xfrm>
            <a:off x="1930708" y="2801929"/>
            <a:ext cx="8686801" cy="2565902"/>
          </a:xfrm>
        </p:spPr>
        <p:txBody>
          <a:bodyPr anchor="b">
            <a:normAutofit/>
          </a:bodyPr>
          <a:lstStyle>
            <a:lvl1pPr>
              <a:lnSpc>
                <a:spcPct val="80000"/>
              </a:lnSpc>
              <a:defRPr sz="6600">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D1B0EE02-7A0B-46A0-5F6E-CFBC94BDF56D}"/>
              </a:ext>
            </a:extLst>
          </p:cNvPr>
          <p:cNvSpPr>
            <a:spLocks noGrp="1"/>
          </p:cNvSpPr>
          <p:nvPr>
            <p:ph type="body" sz="quarter" idx="13"/>
          </p:nvPr>
        </p:nvSpPr>
        <p:spPr>
          <a:xfrm>
            <a:off x="1346090" y="1726269"/>
            <a:ext cx="3024899" cy="547908"/>
          </a:xfrm>
        </p:spPr>
        <p:txBody>
          <a:bodyPr>
            <a:no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3667AE0A-CAE3-D199-2942-E05831D340A1}"/>
              </a:ext>
            </a:extLst>
          </p:cNvPr>
          <p:cNvSpPr>
            <a:spLocks noGrp="1"/>
          </p:cNvSpPr>
          <p:nvPr>
            <p:ph type="dt" sz="half" idx="10"/>
          </p:nvPr>
        </p:nvSpPr>
        <p:spPr>
          <a:xfrm>
            <a:off x="347132" y="6529916"/>
            <a:ext cx="3284341" cy="328084"/>
          </a:xfrm>
          <a:prstGeom prst="rect">
            <a:avLst/>
          </a:prstGeom>
        </p:spPr>
        <p:txBody>
          <a:bodyPr/>
          <a:lstStyle/>
          <a:p>
            <a:fld id="{BE4564F8-E916-4EFF-887D-D1E1BBF6454B}" type="datetime1">
              <a:rPr lang="en-US" smtClean="0"/>
              <a:t>2/10/2026</a:t>
            </a:fld>
            <a:endParaRPr lang="en-US"/>
          </a:p>
        </p:txBody>
      </p:sp>
      <p:sp>
        <p:nvSpPr>
          <p:cNvPr id="4" name="Footer Placeholder 3">
            <a:extLst>
              <a:ext uri="{FF2B5EF4-FFF2-40B4-BE49-F238E27FC236}">
                <a16:creationId xmlns:a16="http://schemas.microsoft.com/office/drawing/2014/main" id="{BFDFBF0A-E355-74AD-4A6E-8FD2BD7A6CAA}"/>
              </a:ext>
            </a:extLst>
          </p:cNvPr>
          <p:cNvSpPr>
            <a:spLocks noGrp="1"/>
          </p:cNvSpPr>
          <p:nvPr>
            <p:ph type="ftr" sz="quarter" idx="11"/>
          </p:nvPr>
        </p:nvSpPr>
        <p:spPr>
          <a:xfrm>
            <a:off x="8660019" y="6529916"/>
            <a:ext cx="2805405" cy="328084"/>
          </a:xfrm>
          <a:prstGeom prst="rect">
            <a:avLst/>
          </a:prstGeom>
        </p:spPr>
        <p:txBody>
          <a:bodyPr/>
          <a:lstStyle/>
          <a:p>
            <a:r>
              <a:rPr lang="en-US"/>
              <a:t>Sample Footer Text</a:t>
            </a:r>
          </a:p>
        </p:txBody>
      </p:sp>
      <p:sp>
        <p:nvSpPr>
          <p:cNvPr id="5" name="Slide Number Placeholder 4">
            <a:extLst>
              <a:ext uri="{FF2B5EF4-FFF2-40B4-BE49-F238E27FC236}">
                <a16:creationId xmlns:a16="http://schemas.microsoft.com/office/drawing/2014/main" id="{D971D965-1C87-6430-A8A7-B6EB43D86FCD}"/>
              </a:ext>
            </a:extLst>
          </p:cNvPr>
          <p:cNvSpPr>
            <a:spLocks noGrp="1"/>
          </p:cNvSpPr>
          <p:nvPr>
            <p:ph type="sldNum" sz="quarter" idx="12"/>
          </p:nvPr>
        </p:nvSpPr>
        <p:spPr>
          <a:xfrm>
            <a:off x="11415660" y="6529916"/>
            <a:ext cx="429207" cy="328084"/>
          </a:xfrm>
          <a:prstGeom prst="rect">
            <a:avLst/>
          </a:prstGeom>
        </p:spPr>
        <p:txBody>
          <a:bodyPr/>
          <a:lstStyle/>
          <a:p>
            <a:fld id="{CC057153-B650-4DEB-B370-79DDCFDCE934}" type="slidenum">
              <a:rPr lang="en-US" smtClean="0"/>
              <a:t>‹#›</a:t>
            </a:fld>
            <a:endParaRPr lang="en-US"/>
          </a:p>
        </p:txBody>
      </p:sp>
      <p:cxnSp>
        <p:nvCxnSpPr>
          <p:cNvPr id="11" name="Straight Connector 10">
            <a:extLst>
              <a:ext uri="{FF2B5EF4-FFF2-40B4-BE49-F238E27FC236}">
                <a16:creationId xmlns:a16="http://schemas.microsoft.com/office/drawing/2014/main" id="{57236231-7728-F430-19B7-A4956EAFC196}"/>
              </a:ext>
            </a:extLst>
          </p:cNvPr>
          <p:cNvCxnSpPr/>
          <p:nvPr/>
        </p:nvCxnSpPr>
        <p:spPr>
          <a:xfrm>
            <a:off x="1450428" y="2522483"/>
            <a:ext cx="0" cy="26249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876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1"/>
        </a:solidFill>
        <a:effectLst/>
      </p:bgPr>
    </p:bg>
    <p:spTree>
      <p:nvGrpSpPr>
        <p:cNvPr id="1" name=""/>
        <p:cNvGrpSpPr/>
        <p:nvPr/>
      </p:nvGrpSpPr>
      <p:grpSpPr>
        <a:xfrm>
          <a:off x="0" y="0"/>
          <a:ext cx="0" cy="0"/>
          <a:chOff x="0" y="0"/>
          <a:chExt cx="0" cy="0"/>
        </a:xfrm>
      </p:grpSpPr>
      <p:pic>
        <p:nvPicPr>
          <p:cNvPr id="3" name="Picture 2" descr="A purple circle with black background&#10;&#10;AI-generated content may be incorrect.">
            <a:extLst>
              <a:ext uri="{FF2B5EF4-FFF2-40B4-BE49-F238E27FC236}">
                <a16:creationId xmlns:a16="http://schemas.microsoft.com/office/drawing/2014/main" id="{9ECA965F-086A-7B72-BC9F-EA4CF32BCAAD}"/>
              </a:ext>
            </a:extLst>
          </p:cNvPr>
          <p:cNvPicPr>
            <a:picLocks noChangeAspect="1"/>
          </p:cNvPicPr>
          <p:nvPr/>
        </p:nvPicPr>
        <p:blipFill>
          <a:blip r:embed="rId2">
            <a:extLst>
              <a:ext uri="{28A0092B-C50C-407E-A947-70E740481C1C}">
                <a14:useLocalDpi xmlns:a14="http://schemas.microsoft.com/office/drawing/2010/main" val="0"/>
              </a:ext>
            </a:extLst>
          </a:blip>
          <a:srcRect b="11502"/>
          <a:stretch/>
        </p:blipFill>
        <p:spPr>
          <a:xfrm>
            <a:off x="421566" y="1836225"/>
            <a:ext cx="5674434" cy="5021775"/>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50428" y="990601"/>
            <a:ext cx="9145991" cy="3630384"/>
          </a:xfrm>
        </p:spPr>
        <p:txBody>
          <a:bodyPr anchor="b">
            <a:noAutofit/>
          </a:bodyPr>
          <a:lstStyle>
            <a:lvl1pPr algn="l">
              <a:defRPr sz="65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347132" y="6529916"/>
            <a:ext cx="3284341" cy="328084"/>
          </a:xfrm>
          <a:prstGeom prst="rect">
            <a:avLst/>
          </a:prstGeom>
        </p:spPr>
        <p:txBody>
          <a:bodyPr/>
          <a:lstStyle>
            <a:lvl1pPr>
              <a:defRPr>
                <a:solidFill>
                  <a:schemeClr val="bg1"/>
                </a:solidFill>
              </a:defRPr>
            </a:lvl1pPr>
          </a:lstStyle>
          <a:p>
            <a:fld id="{BD69ADDC-FB37-4BD0-807F-2EC90205924B}" type="datetime1">
              <a:rPr lang="en-US" smtClean="0"/>
              <a:pPr/>
              <a:t>2/10/2026</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660019" y="6529916"/>
            <a:ext cx="2805405" cy="328084"/>
          </a:xfrm>
          <a:prstGeom prst="rect">
            <a:avLst/>
          </a:prstGeom>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415660" y="6529916"/>
            <a:ext cx="429207" cy="328084"/>
          </a:xfrm>
          <a:prstGeom prst="rect">
            <a:avLst/>
          </a:prstGeom>
        </p:spPr>
        <p:txBody>
          <a:bodyPr/>
          <a:lstStyle>
            <a:lvl1pPr>
              <a:defRPr>
                <a:solidFill>
                  <a:schemeClr val="bg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838698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Autofit/>
          </a:bodyPr>
          <a:lstStyle/>
          <a:p>
            <a:r>
              <a:rPr lang="en-US"/>
              <a:t>Click to edit Master </a:t>
            </a:r>
            <a:br>
              <a:rPr lang="en-US"/>
            </a:br>
            <a:r>
              <a:rPr lang="en-US"/>
              <a:t>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347132" y="6529916"/>
            <a:ext cx="3284341" cy="328084"/>
          </a:xfrm>
          <a:prstGeom prst="rect">
            <a:avLst/>
          </a:prstGeom>
        </p:spPr>
        <p:txBody>
          <a:bodyPr vert="horz" lIns="91440" tIns="45720" rIns="91440" bIns="45720" rtlCol="0" anchor="ctr"/>
          <a:lstStyle>
            <a:lvl1pPr algn="l">
              <a:defRPr sz="900">
                <a:solidFill>
                  <a:schemeClr val="tx1"/>
                </a:solidFill>
              </a:defRPr>
            </a:lvl1pPr>
          </a:lstStyle>
          <a:p>
            <a:fld id="{665DFBE8-81F4-46A1-BB38-C49D79C4F68D}" type="datetime1">
              <a:rPr lang="en-US" smtClean="0"/>
              <a:t>2/10/2026</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660019" y="6529916"/>
            <a:ext cx="2805405" cy="328084"/>
          </a:xfrm>
          <a:prstGeom prst="rect">
            <a:avLst/>
          </a:prstGeom>
        </p:spPr>
        <p:txBody>
          <a:bodyPr vert="horz" lIns="91440" tIns="45720" rIns="91440" bIns="45720" rtlCol="0" anchor="ctr"/>
          <a:lstStyle>
            <a:lvl1pPr algn="r">
              <a:defRPr sz="900">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15660" y="6529916"/>
            <a:ext cx="429207" cy="328084"/>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974754636"/>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859" r:id="rId33"/>
    <p:sldLayoutId id="2147483860" r:id="rId34"/>
    <p:sldLayoutId id="2147483861" r:id="rId35"/>
    <p:sldLayoutId id="2147483862" r:id="rId36"/>
    <p:sldLayoutId id="2147483877" r:id="rId37"/>
    <p:sldLayoutId id="2147483863" r:id="rId38"/>
    <p:sldLayoutId id="2147483864" r:id="rId39"/>
    <p:sldLayoutId id="2147483865" r:id="rId40"/>
    <p:sldLayoutId id="2147483866" r:id="rId41"/>
    <p:sldLayoutId id="2147483867" r:id="rId42"/>
    <p:sldLayoutId id="2147483868" r:id="rId43"/>
    <p:sldLayoutId id="2147483869" r:id="rId44"/>
    <p:sldLayoutId id="2147483870" r:id="rId45"/>
    <p:sldLayoutId id="2147483871" r:id="rId46"/>
    <p:sldLayoutId id="2147483872" r:id="rId47"/>
    <p:sldLayoutId id="2147483873" r:id="rId48"/>
    <p:sldLayoutId id="2147483874" r:id="rId49"/>
    <p:sldLayoutId id="2147483875" r:id="rId50"/>
    <p:sldLayoutId id="2147483876" r:id="rId51"/>
    <p:sldLayoutId id="2147483878" r:id="rId52"/>
    <p:sldLayoutId id="2147483879" r:id="rId53"/>
  </p:sldLayoutIdLst>
  <p:hf sldNum="0" hdr="0" ftr="0" dt="0"/>
  <p:txStyles>
    <p:titleStyle>
      <a:lvl1pPr algn="l" defTabSz="914400" rtl="0" eaLnBrk="1" latinLnBrk="0" hangingPunct="1">
        <a:lnSpc>
          <a:spcPct val="80000"/>
        </a:lnSpc>
        <a:spcBef>
          <a:spcPct val="0"/>
        </a:spcBef>
        <a:buNone/>
        <a:defRPr sz="4500" b="0" kern="1200" cap="all" spc="50" baseline="0">
          <a:solidFill>
            <a:schemeClr val="tx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400" kern="1200">
          <a:solidFill>
            <a:schemeClr val="tx1"/>
          </a:solidFill>
          <a:latin typeface="+mn-lt"/>
          <a:ea typeface="+mn-ea"/>
          <a:cs typeface="+mn-cs"/>
        </a:defRPr>
      </a:lvl1pPr>
      <a:lvl2pPr marL="457200" indent="-228600" algn="l" defTabSz="914400" rtl="0" eaLnBrk="1" latinLnBrk="0" hangingPunct="1">
        <a:lnSpc>
          <a:spcPct val="140000"/>
        </a:lnSpc>
        <a:spcBef>
          <a:spcPts val="500"/>
        </a:spcBef>
        <a:buFont typeface="Arial" panose="020B0604020202020204" pitchFamily="34" charset="0"/>
        <a:buChar char="•"/>
        <a:defRPr sz="1200" kern="1200">
          <a:solidFill>
            <a:schemeClr val="tx1"/>
          </a:solidFill>
          <a:latin typeface="+mn-lt"/>
          <a:ea typeface="+mn-ea"/>
          <a:cs typeface="+mn-cs"/>
        </a:defRPr>
      </a:lvl2pPr>
      <a:lvl3pPr marL="685800" indent="-228600" algn="l" defTabSz="914400" rtl="0" eaLnBrk="1" latinLnBrk="0" hangingPunct="1">
        <a:lnSpc>
          <a:spcPct val="140000"/>
        </a:lnSpc>
        <a:spcBef>
          <a:spcPts val="500"/>
        </a:spcBef>
        <a:buFont typeface="Arial" panose="020B0604020202020204" pitchFamily="34" charset="0"/>
        <a:buChar char="•"/>
        <a:defRPr sz="1100" kern="1200">
          <a:solidFill>
            <a:schemeClr val="tx1"/>
          </a:solidFill>
          <a:latin typeface="+mn-lt"/>
          <a:ea typeface="+mn-ea"/>
          <a:cs typeface="+mn-cs"/>
        </a:defRPr>
      </a:lvl3pPr>
      <a:lvl4pPr marL="914400" indent="-228600" algn="l" defTabSz="914400" rtl="0" eaLnBrk="1" latinLnBrk="0" hangingPunct="1">
        <a:lnSpc>
          <a:spcPct val="140000"/>
        </a:lnSpc>
        <a:spcBef>
          <a:spcPts val="500"/>
        </a:spcBef>
        <a:buFont typeface="Arial" panose="020B0604020202020204" pitchFamily="34" charset="0"/>
        <a:buChar char="•"/>
        <a:defRPr sz="1050" kern="1200">
          <a:solidFill>
            <a:schemeClr val="tx1"/>
          </a:solidFill>
          <a:latin typeface="+mn-lt"/>
          <a:ea typeface="+mn-ea"/>
          <a:cs typeface="+mn-cs"/>
        </a:defRPr>
      </a:lvl4pPr>
      <a:lvl5pPr marL="1143000" indent="-228600" algn="l" defTabSz="914400" rtl="0" eaLnBrk="1" latinLnBrk="0" hangingPunct="1">
        <a:lnSpc>
          <a:spcPct val="140000"/>
        </a:lnSpc>
        <a:spcBef>
          <a:spcPts val="500"/>
        </a:spcBef>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7989-07E4-B482-9F2A-EBF670F7FA92}"/>
              </a:ext>
            </a:extLst>
          </p:cNvPr>
          <p:cNvSpPr>
            <a:spLocks noGrp="1"/>
          </p:cNvSpPr>
          <p:nvPr>
            <p:ph type="title"/>
          </p:nvPr>
        </p:nvSpPr>
        <p:spPr>
          <a:xfrm>
            <a:off x="1510295" y="2560191"/>
            <a:ext cx="10261292" cy="2565902"/>
          </a:xfrm>
        </p:spPr>
        <p:txBody>
          <a:bodyPr>
            <a:normAutofit fontScale="90000"/>
          </a:bodyPr>
          <a:lstStyle/>
          <a:p>
            <a:r>
              <a:rPr lang="en-US" dirty="0"/>
              <a:t>Commerce Transaction Platform (Monolith to Azure Migration)</a:t>
            </a:r>
          </a:p>
        </p:txBody>
      </p:sp>
      <p:sp>
        <p:nvSpPr>
          <p:cNvPr id="3" name="Subtitle 2">
            <a:extLst>
              <a:ext uri="{FF2B5EF4-FFF2-40B4-BE49-F238E27FC236}">
                <a16:creationId xmlns:a16="http://schemas.microsoft.com/office/drawing/2014/main" id="{363CF5F8-0028-8636-5006-5D5C52B32774}"/>
              </a:ext>
            </a:extLst>
          </p:cNvPr>
          <p:cNvSpPr>
            <a:spLocks noGrp="1"/>
          </p:cNvSpPr>
          <p:nvPr>
            <p:ph type="body" sz="quarter" idx="13"/>
          </p:nvPr>
        </p:nvSpPr>
        <p:spPr>
          <a:xfrm>
            <a:off x="1346090" y="1726269"/>
            <a:ext cx="3024899" cy="547908"/>
          </a:xfrm>
        </p:spPr>
        <p:txBody>
          <a:bodyPr>
            <a:normAutofit/>
          </a:bodyPr>
          <a:lstStyle/>
          <a:p>
            <a:r>
              <a:rPr lang="en-US"/>
              <a:t>Presented by Rajib Mishra</a:t>
            </a:r>
          </a:p>
        </p:txBody>
      </p:sp>
      <p:sp>
        <p:nvSpPr>
          <p:cNvPr id="5" name="TextBox 4">
            <a:extLst>
              <a:ext uri="{FF2B5EF4-FFF2-40B4-BE49-F238E27FC236}">
                <a16:creationId xmlns:a16="http://schemas.microsoft.com/office/drawing/2014/main" id="{0D4400EF-3833-441A-E5D9-100B9F2D1CD6}"/>
              </a:ext>
            </a:extLst>
          </p:cNvPr>
          <p:cNvSpPr txBox="1"/>
          <p:nvPr/>
        </p:nvSpPr>
        <p:spPr>
          <a:xfrm>
            <a:off x="1042218" y="5753171"/>
            <a:ext cx="10756491" cy="369332"/>
          </a:xfrm>
          <a:prstGeom prst="rect">
            <a:avLst/>
          </a:prstGeom>
          <a:noFill/>
        </p:spPr>
        <p:txBody>
          <a:bodyPr wrap="square">
            <a:spAutoFit/>
          </a:bodyPr>
          <a:lstStyle/>
          <a:p>
            <a:r>
              <a:rPr lang="en-US" dirty="0"/>
              <a:t>./run.sh "Pre-work Material Orders_Source_A.csv" "Pre-work Material Orders_Source_B.csv"</a:t>
            </a:r>
          </a:p>
        </p:txBody>
      </p:sp>
    </p:spTree>
    <p:extLst>
      <p:ext uri="{BB962C8B-B14F-4D97-AF65-F5344CB8AC3E}">
        <p14:creationId xmlns:p14="http://schemas.microsoft.com/office/powerpoint/2010/main" val="1773831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E6760-547E-257B-D75A-E6400ADC3BA7}"/>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44D5D62-23B0-43E4-3378-BB63C92C8AB2}"/>
              </a:ext>
            </a:extLst>
          </p:cNvPr>
          <p:cNvSpPr txBox="1"/>
          <p:nvPr/>
        </p:nvSpPr>
        <p:spPr>
          <a:xfrm>
            <a:off x="737419" y="356108"/>
            <a:ext cx="10884309" cy="646331"/>
          </a:xfrm>
          <a:prstGeom prst="rect">
            <a:avLst/>
          </a:prstGeom>
          <a:noFill/>
        </p:spPr>
        <p:txBody>
          <a:bodyPr wrap="square">
            <a:spAutoFit/>
          </a:bodyPr>
          <a:lstStyle/>
          <a:p>
            <a:pPr algn="ctr"/>
            <a:r>
              <a:rPr lang="en-US" sz="3600" b="1" i="1" u="sng" dirty="0"/>
              <a:t>Network connectivity (how bytes move)</a:t>
            </a:r>
          </a:p>
        </p:txBody>
      </p:sp>
      <p:pic>
        <p:nvPicPr>
          <p:cNvPr id="1026" name="Picture 2" descr="Overview of Event Hubs on Azure Stack Hub - Azure Stack Hub | Microsoft  Learn">
            <a:extLst>
              <a:ext uri="{FF2B5EF4-FFF2-40B4-BE49-F238E27FC236}">
                <a16:creationId xmlns:a16="http://schemas.microsoft.com/office/drawing/2014/main" id="{CB8D0AD8-8CB5-20FB-F25B-1487ED437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314450"/>
            <a:ext cx="92202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63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43BD0-8D81-1BC0-2C03-0D58523091B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FA15FF4-F98B-CB95-C912-41C56224A308}"/>
              </a:ext>
            </a:extLst>
          </p:cNvPr>
          <p:cNvSpPr txBox="1"/>
          <p:nvPr/>
        </p:nvSpPr>
        <p:spPr>
          <a:xfrm>
            <a:off x="0" y="2656856"/>
            <a:ext cx="10884309" cy="646331"/>
          </a:xfrm>
          <a:prstGeom prst="rect">
            <a:avLst/>
          </a:prstGeom>
          <a:noFill/>
        </p:spPr>
        <p:txBody>
          <a:bodyPr wrap="square">
            <a:spAutoFit/>
          </a:bodyPr>
          <a:lstStyle/>
          <a:p>
            <a:pPr algn="ctr"/>
            <a:r>
              <a:rPr lang="en-US" sz="3600" b="1" i="1" u="sng" dirty="0"/>
              <a:t>Appendix</a:t>
            </a:r>
          </a:p>
        </p:txBody>
      </p:sp>
    </p:spTree>
    <p:extLst>
      <p:ext uri="{BB962C8B-B14F-4D97-AF65-F5344CB8AC3E}">
        <p14:creationId xmlns:p14="http://schemas.microsoft.com/office/powerpoint/2010/main" val="3813639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BD770-EEAF-76ED-023C-A78A1D60E42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FFEFB12-EE30-6546-5FB4-FD46BC03A8D5}"/>
              </a:ext>
            </a:extLst>
          </p:cNvPr>
          <p:cNvSpPr txBox="1"/>
          <p:nvPr/>
        </p:nvSpPr>
        <p:spPr>
          <a:xfrm>
            <a:off x="737419" y="356108"/>
            <a:ext cx="10884309" cy="646331"/>
          </a:xfrm>
          <a:prstGeom prst="rect">
            <a:avLst/>
          </a:prstGeom>
          <a:noFill/>
        </p:spPr>
        <p:txBody>
          <a:bodyPr wrap="square">
            <a:spAutoFit/>
          </a:bodyPr>
          <a:lstStyle/>
          <a:p>
            <a:pPr algn="ctr"/>
            <a:r>
              <a:rPr lang="en-US" sz="3600" b="1" i="1" u="sng" dirty="0"/>
              <a:t>Network connectivity (how bytes move)</a:t>
            </a:r>
          </a:p>
        </p:txBody>
      </p:sp>
      <p:pic>
        <p:nvPicPr>
          <p:cNvPr id="2050" name="Picture 2" descr="Azure ExpressRoute Overview: Connect over a private connection | Microsoft  Learn">
            <a:extLst>
              <a:ext uri="{FF2B5EF4-FFF2-40B4-BE49-F238E27FC236}">
                <a16:creationId xmlns:a16="http://schemas.microsoft.com/office/drawing/2014/main" id="{CF14C373-6409-E13D-9F98-C9CECCC24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846" y="1415844"/>
            <a:ext cx="9144000" cy="414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293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4EA2C-53D9-D1AE-9011-33932A14BEE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D76C08E-D58F-7218-3EB6-F65ADB83A473}"/>
              </a:ext>
            </a:extLst>
          </p:cNvPr>
          <p:cNvSpPr txBox="1"/>
          <p:nvPr/>
        </p:nvSpPr>
        <p:spPr>
          <a:xfrm>
            <a:off x="737419" y="356108"/>
            <a:ext cx="10884309" cy="646331"/>
          </a:xfrm>
          <a:prstGeom prst="rect">
            <a:avLst/>
          </a:prstGeom>
          <a:noFill/>
        </p:spPr>
        <p:txBody>
          <a:bodyPr wrap="square">
            <a:spAutoFit/>
          </a:bodyPr>
          <a:lstStyle/>
          <a:p>
            <a:pPr algn="ctr"/>
            <a:r>
              <a:rPr lang="en-US" sz="3600" b="1" i="1" u="sng" dirty="0"/>
              <a:t>Network connectivity (how bytes move)</a:t>
            </a:r>
          </a:p>
        </p:txBody>
      </p:sp>
      <p:pic>
        <p:nvPicPr>
          <p:cNvPr id="3074" name="Picture 2" descr="Simplify Event-Driven Systems with Azure | by Techieonix | Medium">
            <a:extLst>
              <a:ext uri="{FF2B5EF4-FFF2-40B4-BE49-F238E27FC236}">
                <a16:creationId xmlns:a16="http://schemas.microsoft.com/office/drawing/2014/main" id="{D63B09AF-480F-B34E-C9ED-1A613399B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232" y="1297858"/>
            <a:ext cx="6961239" cy="441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72CAA-4089-2CE7-4494-6AD9415F73D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68520AF-4581-E41E-9435-9C8A77C0F82D}"/>
              </a:ext>
            </a:extLst>
          </p:cNvPr>
          <p:cNvSpPr txBox="1"/>
          <p:nvPr/>
        </p:nvSpPr>
        <p:spPr>
          <a:xfrm>
            <a:off x="737419" y="356108"/>
            <a:ext cx="10884309" cy="461665"/>
          </a:xfrm>
          <a:prstGeom prst="rect">
            <a:avLst/>
          </a:prstGeom>
          <a:noFill/>
        </p:spPr>
        <p:txBody>
          <a:bodyPr wrap="square">
            <a:spAutoFit/>
          </a:bodyPr>
          <a:lstStyle/>
          <a:p>
            <a:pPr algn="ctr"/>
            <a:r>
              <a:rPr lang="it-IT" sz="2400" b="1" i="1" u="sng" dirty="0"/>
              <a:t>AI / Generative AI Opportunities for Fortegra Platform</a:t>
            </a:r>
            <a:endParaRPr lang="en-US" sz="2400" b="1" i="1" u="sng" dirty="0"/>
          </a:p>
        </p:txBody>
      </p:sp>
      <p:sp>
        <p:nvSpPr>
          <p:cNvPr id="3" name="TextBox 2">
            <a:extLst>
              <a:ext uri="{FF2B5EF4-FFF2-40B4-BE49-F238E27FC236}">
                <a16:creationId xmlns:a16="http://schemas.microsoft.com/office/drawing/2014/main" id="{31C69A8E-4960-B6D9-D9C9-358D7AD763DA}"/>
              </a:ext>
            </a:extLst>
          </p:cNvPr>
          <p:cNvSpPr txBox="1"/>
          <p:nvPr/>
        </p:nvSpPr>
        <p:spPr>
          <a:xfrm>
            <a:off x="560439" y="1987238"/>
            <a:ext cx="11316929" cy="2992101"/>
          </a:xfrm>
          <a:prstGeom prst="rect">
            <a:avLst/>
          </a:prstGeom>
          <a:noFill/>
        </p:spPr>
        <p:txBody>
          <a:bodyPr wrap="square">
            <a:spAutoFit/>
          </a:bodyPr>
          <a:lstStyle/>
          <a:p>
            <a:pPr>
              <a:lnSpc>
                <a:spcPct val="140000"/>
              </a:lnSpc>
              <a:spcBef>
                <a:spcPts val="1000"/>
              </a:spcBef>
            </a:pPr>
            <a:r>
              <a:rPr lang="en-US" sz="1400" b="1" dirty="0"/>
              <a:t>AI-assisted adapter generation &amp; schema drift detection</a:t>
            </a:r>
            <a:r>
              <a:rPr lang="en-US" sz="1400" dirty="0"/>
              <a:t> </a:t>
            </a:r>
            <a:r>
              <a:rPr lang="en-US" sz="1000" dirty="0"/>
              <a:t>– </a:t>
            </a:r>
            <a:r>
              <a:rPr lang="en-US" sz="1200" dirty="0"/>
              <a:t>accelerate onboarding of MVAs/partners by generating parsers, mappings, and tests while detecting contract deviations early.</a:t>
            </a:r>
          </a:p>
          <a:p>
            <a:pPr>
              <a:lnSpc>
                <a:spcPct val="140000"/>
              </a:lnSpc>
              <a:spcBef>
                <a:spcPts val="1000"/>
              </a:spcBef>
            </a:pPr>
            <a:r>
              <a:rPr lang="en-US" sz="1400" b="1" dirty="0"/>
              <a:t>Event quality scoring &amp; anomaly detection </a:t>
            </a:r>
            <a:r>
              <a:rPr lang="en-US" sz="1000" dirty="0"/>
              <a:t>– apply ML to canonical events to identify data issues before impacting billing, fulfillment, or compliance.</a:t>
            </a:r>
          </a:p>
          <a:p>
            <a:pPr>
              <a:lnSpc>
                <a:spcPct val="140000"/>
              </a:lnSpc>
              <a:spcBef>
                <a:spcPts val="1000"/>
              </a:spcBef>
            </a:pPr>
            <a:r>
              <a:rPr lang="en-US" sz="1400" b="1" dirty="0"/>
              <a:t>Underwriting &amp; pricing decision support (advisory only) </a:t>
            </a:r>
            <a:r>
              <a:rPr lang="en-US" sz="1000" dirty="0"/>
              <a:t>– augment Fortegra-owned rules with risk and pattern insights without transferring decision authority to AI.</a:t>
            </a:r>
          </a:p>
          <a:p>
            <a:pPr>
              <a:lnSpc>
                <a:spcPct val="140000"/>
              </a:lnSpc>
              <a:spcBef>
                <a:spcPts val="1000"/>
              </a:spcBef>
            </a:pPr>
            <a:r>
              <a:rPr lang="en-US" sz="1400" b="1" dirty="0"/>
              <a:t>Operational intelligence &amp; predictive observability </a:t>
            </a:r>
            <a:r>
              <a:rPr lang="en-US" sz="1000" dirty="0"/>
              <a:t>– forecast Event Hub lag, consumer backlogs, and SLA risk; auto-summarize incidents to reduce MTTR.</a:t>
            </a:r>
          </a:p>
          <a:p>
            <a:pPr>
              <a:lnSpc>
                <a:spcPct val="140000"/>
              </a:lnSpc>
              <a:spcBef>
                <a:spcPts val="1000"/>
              </a:spcBef>
            </a:pPr>
            <a:r>
              <a:rPr lang="en-US" sz="1400" b="1" dirty="0"/>
              <a:t>Human-in-the-loop workflow assistance </a:t>
            </a:r>
            <a:r>
              <a:rPr lang="en-US" sz="1000" dirty="0"/>
              <a:t>– use GenAI to summarize cases, exceptions, and rationale within </a:t>
            </a:r>
            <a:r>
              <a:rPr lang="en-US" sz="1200" b="1" dirty="0" err="1"/>
              <a:t>Unqork</a:t>
            </a:r>
            <a:r>
              <a:rPr lang="en-US" sz="1000" dirty="0"/>
              <a:t> workflows for faster reviews.</a:t>
            </a:r>
          </a:p>
          <a:p>
            <a:pPr>
              <a:lnSpc>
                <a:spcPct val="140000"/>
              </a:lnSpc>
              <a:spcBef>
                <a:spcPts val="1000"/>
              </a:spcBef>
            </a:pPr>
            <a:r>
              <a:rPr lang="en-US" sz="1400" b="1" dirty="0"/>
              <a:t>Governed AI usage model </a:t>
            </a:r>
            <a:r>
              <a:rPr lang="en-US" sz="1000" dirty="0"/>
              <a:t>– AI consumes events and produces recommendations; domain services remain deterministic, auditable, and authoritative.</a:t>
            </a:r>
            <a:endParaRPr lang="en-US" sz="1200" dirty="0"/>
          </a:p>
        </p:txBody>
      </p:sp>
    </p:spTree>
    <p:extLst>
      <p:ext uri="{BB962C8B-B14F-4D97-AF65-F5344CB8AC3E}">
        <p14:creationId xmlns:p14="http://schemas.microsoft.com/office/powerpoint/2010/main" val="513884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B56E-1A01-8D29-F217-638F3BEF697B}"/>
              </a:ext>
            </a:extLst>
          </p:cNvPr>
          <p:cNvSpPr>
            <a:spLocks noGrp="1"/>
          </p:cNvSpPr>
          <p:nvPr>
            <p:ph type="title"/>
          </p:nvPr>
        </p:nvSpPr>
        <p:spPr>
          <a:xfrm>
            <a:off x="628307" y="507910"/>
            <a:ext cx="11219563" cy="357329"/>
          </a:xfrm>
        </p:spPr>
        <p:txBody>
          <a:bodyPr/>
          <a:lstStyle/>
          <a:p>
            <a:r>
              <a:rPr lang="en-US" sz="1800" dirty="0"/>
              <a:t>Clarifying questions – Risk Reduction</a:t>
            </a:r>
            <a:endParaRPr lang="en-US" sz="1800" b="1" i="1" dirty="0"/>
          </a:p>
        </p:txBody>
      </p:sp>
      <p:sp>
        <p:nvSpPr>
          <p:cNvPr id="3" name="Content Placeholder 2">
            <a:extLst>
              <a:ext uri="{FF2B5EF4-FFF2-40B4-BE49-F238E27FC236}">
                <a16:creationId xmlns:a16="http://schemas.microsoft.com/office/drawing/2014/main" id="{8DE9521F-CC42-235E-F804-B826A36205D1}"/>
              </a:ext>
            </a:extLst>
          </p:cNvPr>
          <p:cNvSpPr>
            <a:spLocks noGrp="1"/>
          </p:cNvSpPr>
          <p:nvPr>
            <p:ph sz="quarter" idx="14"/>
          </p:nvPr>
        </p:nvSpPr>
        <p:spPr>
          <a:xfrm>
            <a:off x="776809" y="1415845"/>
            <a:ext cx="10972739" cy="4630994"/>
          </a:xfrm>
        </p:spPr>
        <p:txBody>
          <a:bodyPr>
            <a:normAutofit fontScale="92500" lnSpcReduction="20000"/>
          </a:bodyPr>
          <a:lstStyle/>
          <a:p>
            <a:pPr marL="0" indent="0">
              <a:buNone/>
            </a:pPr>
            <a:r>
              <a:rPr lang="en-US" b="1" dirty="0"/>
              <a:t>Source &amp; Data Semantics</a:t>
            </a:r>
          </a:p>
          <a:p>
            <a:pPr lvl="1"/>
            <a:r>
              <a:rPr lang="en-US" dirty="0"/>
              <a:t>Are SKUs unique </a:t>
            </a:r>
            <a:r>
              <a:rPr lang="en-US" b="1" dirty="0"/>
              <a:t>per partner, per program</a:t>
            </a:r>
            <a:r>
              <a:rPr lang="en-US" dirty="0"/>
              <a:t>, or </a:t>
            </a:r>
            <a:r>
              <a:rPr lang="en-US" b="1" dirty="0"/>
              <a:t>globally</a:t>
            </a:r>
            <a:r>
              <a:rPr lang="en-US" dirty="0"/>
              <a:t>?</a:t>
            </a:r>
          </a:p>
          <a:p>
            <a:pPr lvl="1"/>
            <a:r>
              <a:rPr lang="en-US" dirty="0"/>
              <a:t>Can a single order contain mixed product semantics?</a:t>
            </a:r>
          </a:p>
          <a:p>
            <a:pPr lvl="1"/>
            <a:r>
              <a:rPr lang="en-US" dirty="0"/>
              <a:t>How should retired or renamed SKUs be handled?</a:t>
            </a:r>
          </a:p>
          <a:p>
            <a:pPr marL="0" indent="0">
              <a:buNone/>
            </a:pPr>
            <a:r>
              <a:rPr lang="en-US" b="1" dirty="0"/>
              <a:t>Volume &amp; Latency</a:t>
            </a:r>
          </a:p>
          <a:p>
            <a:pPr lvl="1"/>
            <a:r>
              <a:rPr lang="en-US" dirty="0"/>
              <a:t>Expected peak order and item throughput per source?</a:t>
            </a:r>
          </a:p>
          <a:p>
            <a:pPr lvl="1"/>
            <a:r>
              <a:rPr lang="en-US" dirty="0"/>
              <a:t>Batch vs near-real-time expectations?</a:t>
            </a:r>
          </a:p>
          <a:p>
            <a:pPr lvl="1"/>
            <a:r>
              <a:rPr lang="en-US" dirty="0"/>
              <a:t>Replay windows and retention requirements?</a:t>
            </a:r>
          </a:p>
          <a:p>
            <a:pPr marL="0" indent="0">
              <a:buNone/>
            </a:pPr>
            <a:r>
              <a:rPr lang="en-US" b="1" dirty="0"/>
              <a:t>Governance &amp; Compliance</a:t>
            </a:r>
          </a:p>
          <a:p>
            <a:pPr lvl="1"/>
            <a:r>
              <a:rPr lang="en-US" dirty="0"/>
              <a:t>Regulatory retention and audit requirements?</a:t>
            </a:r>
          </a:p>
          <a:p>
            <a:pPr lvl="1"/>
            <a:r>
              <a:rPr lang="en-US" dirty="0"/>
              <a:t>Source-level SLAs and data quality expectations?</a:t>
            </a:r>
          </a:p>
          <a:p>
            <a:pPr lvl="1"/>
            <a:r>
              <a:rPr lang="en-US" dirty="0"/>
              <a:t>How are disputes and corrections handled?</a:t>
            </a:r>
          </a:p>
          <a:p>
            <a:pPr marL="0" indent="0">
              <a:buNone/>
            </a:pPr>
            <a:r>
              <a:rPr lang="en-US" b="1" dirty="0"/>
              <a:t>Platform Evolution</a:t>
            </a:r>
          </a:p>
          <a:p>
            <a:pPr lvl="1"/>
            <a:r>
              <a:rPr lang="en-US" dirty="0"/>
              <a:t>Expected cadence of new partner onboarding?</a:t>
            </a:r>
          </a:p>
          <a:p>
            <a:pPr lvl="1"/>
            <a:r>
              <a:rPr lang="en-US" dirty="0"/>
              <a:t>Schema evolution tolerance (backward/forward compatibility)?</a:t>
            </a:r>
          </a:p>
          <a:p>
            <a:pPr lvl="1"/>
            <a:r>
              <a:rPr lang="en-US" dirty="0"/>
              <a:t>AI advisory vs decision authority boundaries?</a:t>
            </a:r>
          </a:p>
        </p:txBody>
      </p:sp>
      <p:sp>
        <p:nvSpPr>
          <p:cNvPr id="5" name="TextBox 4">
            <a:extLst>
              <a:ext uri="{FF2B5EF4-FFF2-40B4-BE49-F238E27FC236}">
                <a16:creationId xmlns:a16="http://schemas.microsoft.com/office/drawing/2014/main" id="{54E8F7C5-37B3-B5BD-358E-6E4AE7AB9C51}"/>
              </a:ext>
            </a:extLst>
          </p:cNvPr>
          <p:cNvSpPr txBox="1"/>
          <p:nvPr/>
        </p:nvSpPr>
        <p:spPr>
          <a:xfrm>
            <a:off x="786580" y="883659"/>
            <a:ext cx="10864646" cy="400110"/>
          </a:xfrm>
          <a:prstGeom prst="rect">
            <a:avLst/>
          </a:prstGeom>
          <a:noFill/>
        </p:spPr>
        <p:txBody>
          <a:bodyPr wrap="square">
            <a:spAutoFit/>
          </a:bodyPr>
          <a:lstStyle/>
          <a:p>
            <a:r>
              <a:rPr lang="en-US" sz="1000" i="1" dirty="0"/>
              <a:t>The solution demonstrates how heterogeneous partner inputs can be normalized into a stable canonical event model, enabling Fortegra to scale onboarding while retaining governance, auditability, and decision authority.</a:t>
            </a:r>
          </a:p>
        </p:txBody>
      </p:sp>
    </p:spTree>
    <p:extLst>
      <p:ext uri="{BB962C8B-B14F-4D97-AF65-F5344CB8AC3E}">
        <p14:creationId xmlns:p14="http://schemas.microsoft.com/office/powerpoint/2010/main" val="2002021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EF7A0-394D-2F1D-1B57-7DDED496F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50106-A0B1-2988-91AF-93CA2B0AD9AB}"/>
              </a:ext>
            </a:extLst>
          </p:cNvPr>
          <p:cNvSpPr>
            <a:spLocks noGrp="1"/>
          </p:cNvSpPr>
          <p:nvPr>
            <p:ph type="title"/>
          </p:nvPr>
        </p:nvSpPr>
        <p:spPr>
          <a:xfrm>
            <a:off x="628307" y="507910"/>
            <a:ext cx="11219563" cy="357329"/>
          </a:xfrm>
        </p:spPr>
        <p:txBody>
          <a:bodyPr/>
          <a:lstStyle/>
          <a:p>
            <a:r>
              <a:rPr lang="en-US" sz="1800" dirty="0"/>
              <a:t>Clarifying questions – Risk Reduction-Scenarios</a:t>
            </a:r>
            <a:endParaRPr lang="en-US" sz="1800" b="1" i="1" dirty="0"/>
          </a:p>
        </p:txBody>
      </p:sp>
      <p:sp>
        <p:nvSpPr>
          <p:cNvPr id="3" name="Content Placeholder 2">
            <a:extLst>
              <a:ext uri="{FF2B5EF4-FFF2-40B4-BE49-F238E27FC236}">
                <a16:creationId xmlns:a16="http://schemas.microsoft.com/office/drawing/2014/main" id="{C407B9FD-8D9C-1BAB-B527-1905A7FE9383}"/>
              </a:ext>
            </a:extLst>
          </p:cNvPr>
          <p:cNvSpPr>
            <a:spLocks noGrp="1"/>
          </p:cNvSpPr>
          <p:nvPr>
            <p:ph sz="quarter" idx="14"/>
          </p:nvPr>
        </p:nvSpPr>
        <p:spPr>
          <a:xfrm>
            <a:off x="688318" y="1012723"/>
            <a:ext cx="10972739" cy="5417574"/>
          </a:xfrm>
        </p:spPr>
        <p:txBody>
          <a:bodyPr>
            <a:normAutofit fontScale="92500"/>
          </a:bodyPr>
          <a:lstStyle/>
          <a:p>
            <a:pPr marL="0" indent="0">
              <a:buNone/>
            </a:pPr>
            <a:r>
              <a:rPr lang="en-US" b="1" dirty="0"/>
              <a:t>SKU Semantics Ambiguity: </a:t>
            </a:r>
            <a:r>
              <a:rPr lang="en-US" dirty="0"/>
              <a:t>Let’s say stakeholders tell you SKUs are only unique within a partner, not across programs. What changes?</a:t>
            </a:r>
          </a:p>
          <a:p>
            <a:pPr lvl="1"/>
            <a:r>
              <a:rPr lang="en-US" dirty="0"/>
              <a:t>That confirms SKU cannot be a global identifier. I would treat SKU as a partner-scoped business attribute and rely on contextual identity — partner, program, order — for uniqueness. The canonical model remains unchanged; the adapter enforces partner scoping and mapping.</a:t>
            </a:r>
          </a:p>
          <a:p>
            <a:pPr marL="0" indent="0">
              <a:buNone/>
            </a:pPr>
            <a:r>
              <a:rPr lang="en-US" b="1" dirty="0"/>
              <a:t>Throughput &amp; Burst Volume: </a:t>
            </a:r>
            <a:r>
              <a:rPr lang="en-US" dirty="0"/>
              <a:t>What if a large partner sends us millions of items in a short window?</a:t>
            </a:r>
          </a:p>
          <a:p>
            <a:pPr lvl="1"/>
            <a:r>
              <a:rPr lang="en-US" dirty="0"/>
              <a:t>That validates the event-first approach. Event Hub partitions on order or partner allow horizontal scaling, and consumer groups isolate billing and fulfillment load. Replay and backpressure are handled without impacting ingestion.</a:t>
            </a:r>
          </a:p>
          <a:p>
            <a:pPr marL="0" indent="0">
              <a:buNone/>
            </a:pPr>
            <a:r>
              <a:rPr lang="en-US" b="1" dirty="0"/>
              <a:t>Replay &amp; Correction Needs: </a:t>
            </a:r>
            <a:r>
              <a:rPr lang="en-US" dirty="0"/>
              <a:t>Stakeholders say they often need to reprocess historical data after rule changes. How do you handle that?</a:t>
            </a:r>
          </a:p>
          <a:p>
            <a:pPr lvl="1"/>
            <a:r>
              <a:rPr lang="en-US" dirty="0"/>
              <a:t>Because events are immutable and retained, we can replay from a known offset into a new consumer group or versioned service. We don’t mutate history — we re-derive outcomes deterministically.</a:t>
            </a:r>
          </a:p>
          <a:p>
            <a:pPr marL="0" indent="0">
              <a:buNone/>
            </a:pPr>
            <a:r>
              <a:rPr lang="en-US" b="1" dirty="0"/>
              <a:t>Schema Evolution Uncertainty: </a:t>
            </a:r>
            <a:r>
              <a:rPr lang="en-US" dirty="0"/>
              <a:t>What if partners can’t commit to stable schemas?</a:t>
            </a:r>
          </a:p>
          <a:p>
            <a:pPr lvl="1"/>
            <a:r>
              <a:rPr lang="en-US" dirty="0"/>
              <a:t>That pushes responsibility into the adapter layer. I’d enforce schema versioning and validation there, defaulting unknown fields to extensions. Canonical contracts evolve deliberately, not reactively.</a:t>
            </a:r>
          </a:p>
          <a:p>
            <a:pPr marL="0" indent="0">
              <a:buNone/>
            </a:pPr>
            <a:r>
              <a:rPr lang="en-US" b="1" dirty="0"/>
              <a:t>SLA &amp; Accountability: </a:t>
            </a:r>
            <a:r>
              <a:rPr lang="en-US" dirty="0"/>
              <a:t>How do we know which partner is causing issues?</a:t>
            </a:r>
          </a:p>
          <a:p>
            <a:pPr lvl="1"/>
            <a:r>
              <a:rPr lang="en-US" dirty="0"/>
              <a:t>Source identity is preserved end-to-end. Observability is partitioned by partner, enabling per-source SLAs, error budgets, and throttling without affecting others.</a:t>
            </a:r>
          </a:p>
          <a:p>
            <a:pPr lvl="1"/>
            <a:endParaRPr lang="en-US" dirty="0"/>
          </a:p>
          <a:p>
            <a:pPr lvl="1"/>
            <a:endParaRPr lang="en-US" dirty="0"/>
          </a:p>
        </p:txBody>
      </p:sp>
    </p:spTree>
    <p:extLst>
      <p:ext uri="{BB962C8B-B14F-4D97-AF65-F5344CB8AC3E}">
        <p14:creationId xmlns:p14="http://schemas.microsoft.com/office/powerpoint/2010/main" val="2720630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E945E-7F26-C647-D9B4-D1CE52C585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FFB2F6-3308-DA01-E9A3-9A073D5664E6}"/>
              </a:ext>
            </a:extLst>
          </p:cNvPr>
          <p:cNvSpPr>
            <a:spLocks noGrp="1"/>
          </p:cNvSpPr>
          <p:nvPr>
            <p:ph type="title"/>
          </p:nvPr>
        </p:nvSpPr>
        <p:spPr>
          <a:xfrm>
            <a:off x="628307" y="507910"/>
            <a:ext cx="11219563" cy="357329"/>
          </a:xfrm>
        </p:spPr>
        <p:txBody>
          <a:bodyPr/>
          <a:lstStyle/>
          <a:p>
            <a:r>
              <a:rPr lang="en-US" sz="1800" dirty="0"/>
              <a:t>Clarifying questions – Risk Reduction-Scenarios-</a:t>
            </a:r>
            <a:r>
              <a:rPr lang="en-US" sz="1800" i="1" dirty="0"/>
              <a:t>Continued</a:t>
            </a:r>
            <a:r>
              <a:rPr lang="en-US" sz="1800" dirty="0"/>
              <a:t>…</a:t>
            </a:r>
            <a:endParaRPr lang="en-US" sz="1800" b="1" i="1" dirty="0"/>
          </a:p>
        </p:txBody>
      </p:sp>
      <p:sp>
        <p:nvSpPr>
          <p:cNvPr id="3" name="Content Placeholder 2">
            <a:extLst>
              <a:ext uri="{FF2B5EF4-FFF2-40B4-BE49-F238E27FC236}">
                <a16:creationId xmlns:a16="http://schemas.microsoft.com/office/drawing/2014/main" id="{C52495D5-9143-3A94-D410-9D07A153D1C8}"/>
              </a:ext>
            </a:extLst>
          </p:cNvPr>
          <p:cNvSpPr>
            <a:spLocks noGrp="1"/>
          </p:cNvSpPr>
          <p:nvPr>
            <p:ph sz="quarter" idx="14"/>
          </p:nvPr>
        </p:nvSpPr>
        <p:spPr>
          <a:xfrm>
            <a:off x="688318" y="1012723"/>
            <a:ext cx="10972739" cy="5417574"/>
          </a:xfrm>
        </p:spPr>
        <p:txBody>
          <a:bodyPr>
            <a:normAutofit/>
          </a:bodyPr>
          <a:lstStyle/>
          <a:p>
            <a:pPr marL="0" indent="0">
              <a:buNone/>
            </a:pPr>
            <a:r>
              <a:rPr lang="en-US" b="1" dirty="0"/>
              <a:t>Business Ownership Boundaries: </a:t>
            </a:r>
            <a:r>
              <a:rPr lang="en-US" dirty="0"/>
              <a:t>Stakeholders want vendors like </a:t>
            </a:r>
            <a:r>
              <a:rPr lang="en-US" dirty="0" err="1"/>
              <a:t>InsureMO</a:t>
            </a:r>
            <a:r>
              <a:rPr lang="en-US" dirty="0"/>
              <a:t> to ‘just handle it.’ Why not?</a:t>
            </a:r>
          </a:p>
          <a:p>
            <a:pPr lvl="1"/>
            <a:r>
              <a:rPr lang="en-US" dirty="0"/>
              <a:t>Vendors accelerate configuration and orchestration, but Fortegra must retain decision authority. Otherwise, we externalize risk and lose consistency. The platform enforces this boundary by design.</a:t>
            </a:r>
          </a:p>
          <a:p>
            <a:pPr marL="0" indent="0">
              <a:buNone/>
            </a:pPr>
            <a:r>
              <a:rPr lang="en-US" b="1" dirty="0"/>
              <a:t>AI Pressure: </a:t>
            </a:r>
            <a:r>
              <a:rPr lang="en-US" dirty="0"/>
              <a:t>Stakeholders want AI to auto-approve decisions. Thoughts?</a:t>
            </a:r>
          </a:p>
          <a:p>
            <a:pPr lvl="1"/>
            <a:r>
              <a:rPr lang="en-US" dirty="0"/>
              <a:t>AI can advise, score, and surface anomalies, but decisions must remain deterministic and auditable. AI outputs become inputs to rules — not replacements for them.</a:t>
            </a:r>
          </a:p>
          <a:p>
            <a:pPr marL="228600" lvl="1" indent="0">
              <a:buNone/>
            </a:pPr>
            <a:endParaRPr lang="en-US" dirty="0"/>
          </a:p>
          <a:p>
            <a:pPr lvl="1"/>
            <a:endParaRPr lang="en-US" dirty="0"/>
          </a:p>
        </p:txBody>
      </p:sp>
    </p:spTree>
    <p:extLst>
      <p:ext uri="{BB962C8B-B14F-4D97-AF65-F5344CB8AC3E}">
        <p14:creationId xmlns:p14="http://schemas.microsoft.com/office/powerpoint/2010/main" val="48232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FD2E2-552F-8617-795E-AA6EB15076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E0AD57-5E72-1B6B-52F8-AAAF2F8608AD}"/>
              </a:ext>
            </a:extLst>
          </p:cNvPr>
          <p:cNvSpPr>
            <a:spLocks noGrp="1"/>
          </p:cNvSpPr>
          <p:nvPr>
            <p:ph type="title"/>
          </p:nvPr>
        </p:nvSpPr>
        <p:spPr>
          <a:xfrm>
            <a:off x="628307" y="507910"/>
            <a:ext cx="11219563" cy="357329"/>
          </a:xfrm>
        </p:spPr>
        <p:txBody>
          <a:bodyPr/>
          <a:lstStyle/>
          <a:p>
            <a:r>
              <a:rPr lang="en-US" sz="1800" dirty="0"/>
              <a:t>The Business of Platforms – </a:t>
            </a:r>
            <a:r>
              <a:rPr lang="en-US" sz="1800" b="1" i="1" dirty="0"/>
              <a:t>Practical/Proven Considerations (B2B limited B2C)</a:t>
            </a:r>
          </a:p>
        </p:txBody>
      </p:sp>
      <p:sp>
        <p:nvSpPr>
          <p:cNvPr id="3" name="Content Placeholder 2">
            <a:extLst>
              <a:ext uri="{FF2B5EF4-FFF2-40B4-BE49-F238E27FC236}">
                <a16:creationId xmlns:a16="http://schemas.microsoft.com/office/drawing/2014/main" id="{17578F24-AC2D-A9C0-8A3C-C8DE423397A9}"/>
              </a:ext>
            </a:extLst>
          </p:cNvPr>
          <p:cNvSpPr>
            <a:spLocks noGrp="1"/>
          </p:cNvSpPr>
          <p:nvPr>
            <p:ph sz="quarter" idx="14"/>
          </p:nvPr>
        </p:nvSpPr>
        <p:spPr>
          <a:xfrm>
            <a:off x="796473" y="1032385"/>
            <a:ext cx="10972739" cy="5417576"/>
          </a:xfrm>
        </p:spPr>
        <p:txBody>
          <a:bodyPr>
            <a:normAutofit lnSpcReduction="10000"/>
          </a:bodyPr>
          <a:lstStyle/>
          <a:p>
            <a:pPr marL="457200" indent="-457200">
              <a:buAutoNum type="arabicPeriod"/>
            </a:pPr>
            <a:r>
              <a:rPr lang="en-US" b="1" dirty="0"/>
              <a:t>Core Idea</a:t>
            </a:r>
          </a:p>
          <a:p>
            <a:pPr lvl="1"/>
            <a:r>
              <a:rPr lang="en-US" dirty="0"/>
              <a:t>Platforms create value by enabling interactions between producers and consumers, not by </a:t>
            </a:r>
            <a:r>
              <a:rPr lang="en-US" b="1" i="1" dirty="0"/>
              <a:t>owning end products</a:t>
            </a:r>
            <a:r>
              <a:rPr lang="en-US" dirty="0"/>
              <a:t>.</a:t>
            </a:r>
          </a:p>
          <a:p>
            <a:pPr marL="457200" indent="-457200">
              <a:buAutoNum type="arabicPeriod"/>
            </a:pPr>
            <a:r>
              <a:rPr lang="en-US" b="1" dirty="0"/>
              <a:t>Key Principles</a:t>
            </a:r>
          </a:p>
          <a:p>
            <a:pPr lvl="1"/>
            <a:r>
              <a:rPr lang="en-US" b="1" dirty="0"/>
              <a:t>Ecosystem over pipeline</a:t>
            </a:r>
            <a:r>
              <a:rPr lang="en-US" dirty="0"/>
              <a:t>: Success comes from orchestrating participants, not controlling every step.</a:t>
            </a:r>
          </a:p>
          <a:p>
            <a:pPr lvl="1"/>
            <a:r>
              <a:rPr lang="en-US" b="1" dirty="0"/>
              <a:t>Core vs. complements</a:t>
            </a:r>
            <a:r>
              <a:rPr lang="en-US" dirty="0"/>
              <a:t>: The platform owns the stable core; partners innovate at the edges.</a:t>
            </a:r>
          </a:p>
          <a:p>
            <a:pPr lvl="1"/>
            <a:r>
              <a:rPr lang="en-US" b="1" dirty="0"/>
              <a:t>Governance &gt; control</a:t>
            </a:r>
            <a:r>
              <a:rPr lang="en-US" dirty="0"/>
              <a:t>: Rules, standards, and incentives matter more than direct ownership.</a:t>
            </a:r>
          </a:p>
          <a:p>
            <a:pPr lvl="1"/>
            <a:r>
              <a:rPr lang="en-US" b="1" dirty="0"/>
              <a:t>Network effects</a:t>
            </a:r>
            <a:r>
              <a:rPr lang="en-US" dirty="0"/>
              <a:t>: Value grows as more participants join and interact.</a:t>
            </a:r>
          </a:p>
          <a:p>
            <a:pPr lvl="1"/>
            <a:r>
              <a:rPr lang="en-US" b="1" dirty="0"/>
              <a:t>Modularity &amp; openness</a:t>
            </a:r>
            <a:r>
              <a:rPr lang="en-US" dirty="0"/>
              <a:t>: APIs, events, and clear contracts enable scale without chaos.</a:t>
            </a:r>
          </a:p>
          <a:p>
            <a:pPr marL="457200" indent="-457200">
              <a:buAutoNum type="arabicPeriod"/>
            </a:pPr>
            <a:r>
              <a:rPr lang="en-US" b="1" dirty="0"/>
              <a:t>Why It Matters</a:t>
            </a:r>
          </a:p>
          <a:p>
            <a:pPr lvl="1"/>
            <a:r>
              <a:rPr lang="en-US" dirty="0"/>
              <a:t>Winning platforms balance </a:t>
            </a:r>
            <a:r>
              <a:rPr lang="en-US" b="1" dirty="0"/>
              <a:t>openness (to grow) </a:t>
            </a:r>
            <a:r>
              <a:rPr lang="en-US" dirty="0"/>
              <a:t>with </a:t>
            </a:r>
            <a:r>
              <a:rPr lang="en-US" b="1" dirty="0"/>
              <a:t>control (to govern).</a:t>
            </a:r>
          </a:p>
          <a:p>
            <a:pPr lvl="1"/>
            <a:r>
              <a:rPr lang="en-US" dirty="0"/>
              <a:t>Platforms that </a:t>
            </a:r>
            <a:r>
              <a:rPr lang="en-US" i="1" u="sng" dirty="0"/>
              <a:t>over-own stagnate</a:t>
            </a:r>
            <a:r>
              <a:rPr lang="en-US" dirty="0"/>
              <a:t>; platforms that </a:t>
            </a:r>
            <a:r>
              <a:rPr lang="en-US" i="1" u="sng" dirty="0"/>
              <a:t>under-govern fragment</a:t>
            </a:r>
            <a:r>
              <a:rPr lang="en-US" dirty="0"/>
              <a:t>.</a:t>
            </a:r>
          </a:p>
          <a:p>
            <a:pPr marL="457200" indent="-457200">
              <a:buFont typeface="Arial" panose="020B0604020202020204" pitchFamily="34" charset="0"/>
              <a:buAutoNum type="arabicPeriod"/>
            </a:pPr>
            <a:r>
              <a:rPr lang="en-US" sz="1500" b="1" dirty="0"/>
              <a:t>Fortegra Alignment (Implicit)</a:t>
            </a:r>
          </a:p>
          <a:p>
            <a:pPr lvl="1"/>
            <a:r>
              <a:rPr lang="en-US" dirty="0"/>
              <a:t>Fortegra as the </a:t>
            </a:r>
            <a:r>
              <a:rPr lang="en-US" b="1" dirty="0"/>
              <a:t>decision &amp; governance platform</a:t>
            </a:r>
          </a:p>
          <a:p>
            <a:pPr lvl="1"/>
            <a:r>
              <a:rPr lang="en-US" dirty="0"/>
              <a:t>MVAs/partners as </a:t>
            </a:r>
            <a:r>
              <a:rPr lang="en-US" b="1" dirty="0"/>
              <a:t>producers</a:t>
            </a:r>
          </a:p>
          <a:p>
            <a:pPr lvl="1"/>
            <a:r>
              <a:rPr lang="en-US" dirty="0"/>
              <a:t>APIs + events as </a:t>
            </a:r>
            <a:r>
              <a:rPr lang="en-US" b="1" dirty="0"/>
              <a:t>interaction mechanisms</a:t>
            </a:r>
          </a:p>
          <a:p>
            <a:pPr lvl="1"/>
            <a:r>
              <a:rPr lang="en-US" dirty="0"/>
              <a:t>Canonical models as </a:t>
            </a:r>
            <a:r>
              <a:rPr lang="en-US" b="1" dirty="0"/>
              <a:t>platform rules</a:t>
            </a:r>
          </a:p>
        </p:txBody>
      </p:sp>
    </p:spTree>
    <p:extLst>
      <p:ext uri="{BB962C8B-B14F-4D97-AF65-F5344CB8AC3E}">
        <p14:creationId xmlns:p14="http://schemas.microsoft.com/office/powerpoint/2010/main" val="3384551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3377D-61D4-B9F0-7232-A9676ED575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968707-81B0-430F-9AE5-F87D6162EFEB}"/>
              </a:ext>
            </a:extLst>
          </p:cNvPr>
          <p:cNvSpPr>
            <a:spLocks noGrp="1"/>
          </p:cNvSpPr>
          <p:nvPr>
            <p:ph type="title"/>
          </p:nvPr>
        </p:nvSpPr>
        <p:spPr>
          <a:xfrm>
            <a:off x="628308" y="507909"/>
            <a:ext cx="11006644" cy="1386965"/>
          </a:xfrm>
        </p:spPr>
        <p:txBody>
          <a:bodyPr/>
          <a:lstStyle/>
          <a:p>
            <a:r>
              <a:rPr lang="en-US" dirty="0"/>
              <a:t>Platform Design Goals &amp; Operating Principles</a:t>
            </a:r>
          </a:p>
        </p:txBody>
      </p:sp>
      <p:sp>
        <p:nvSpPr>
          <p:cNvPr id="3" name="Content Placeholder 2">
            <a:extLst>
              <a:ext uri="{FF2B5EF4-FFF2-40B4-BE49-F238E27FC236}">
                <a16:creationId xmlns:a16="http://schemas.microsoft.com/office/drawing/2014/main" id="{A84EAC8F-2681-7187-0937-6DEBB10E9AE8}"/>
              </a:ext>
            </a:extLst>
          </p:cNvPr>
          <p:cNvSpPr>
            <a:spLocks noGrp="1"/>
          </p:cNvSpPr>
          <p:nvPr>
            <p:ph sz="quarter" idx="14"/>
          </p:nvPr>
        </p:nvSpPr>
        <p:spPr>
          <a:xfrm>
            <a:off x="796474" y="1661651"/>
            <a:ext cx="10344492" cy="4227872"/>
          </a:xfrm>
        </p:spPr>
        <p:txBody>
          <a:bodyPr>
            <a:normAutofit fontScale="70000" lnSpcReduction="20000"/>
          </a:bodyPr>
          <a:lstStyle/>
          <a:p>
            <a:pPr marL="457200" indent="-457200">
              <a:buAutoNum type="arabicPeriod"/>
            </a:pPr>
            <a:r>
              <a:rPr lang="en-US" sz="2000" dirty="0"/>
              <a:t>Clear ownership boundaries</a:t>
            </a:r>
          </a:p>
          <a:p>
            <a:pPr lvl="1"/>
            <a:r>
              <a:rPr lang="en-US" sz="1800" dirty="0"/>
              <a:t>Fortegra domain services own decisions and financial truth</a:t>
            </a:r>
          </a:p>
          <a:p>
            <a:pPr lvl="1"/>
            <a:r>
              <a:rPr lang="en-US" sz="1800" dirty="0" err="1"/>
              <a:t>InsureMO</a:t>
            </a:r>
            <a:r>
              <a:rPr lang="en-US" sz="1800" dirty="0"/>
              <a:t> orchestrates</a:t>
            </a:r>
          </a:p>
          <a:p>
            <a:pPr lvl="1"/>
            <a:r>
              <a:rPr lang="en-US" sz="1800" dirty="0" err="1"/>
              <a:t>Unqork</a:t>
            </a:r>
            <a:r>
              <a:rPr lang="en-US" sz="1800" dirty="0"/>
              <a:t> enables human workflows</a:t>
            </a:r>
          </a:p>
          <a:p>
            <a:pPr marL="0" indent="0">
              <a:buNone/>
            </a:pPr>
            <a:r>
              <a:rPr lang="en-US" sz="2000" dirty="0"/>
              <a:t>2. Event-first decoupling</a:t>
            </a:r>
          </a:p>
          <a:p>
            <a:pPr lvl="1"/>
            <a:r>
              <a:rPr lang="en-US" sz="1800" dirty="0"/>
              <a:t>Canonical events are the source of truth</a:t>
            </a:r>
          </a:p>
          <a:p>
            <a:pPr lvl="1"/>
            <a:r>
              <a:rPr lang="en-US" sz="1800" dirty="0"/>
              <a:t>APIs are for commands, not outcomes</a:t>
            </a:r>
          </a:p>
          <a:p>
            <a:pPr marL="0" indent="0">
              <a:buNone/>
            </a:pPr>
            <a:r>
              <a:rPr lang="en-US" sz="2000" dirty="0"/>
              <a:t>3. Hybrid resilience by design</a:t>
            </a:r>
          </a:p>
          <a:p>
            <a:pPr lvl="1"/>
            <a:r>
              <a:rPr lang="en-US" sz="1800" dirty="0"/>
              <a:t>Billing runs in Azure</a:t>
            </a:r>
          </a:p>
          <a:p>
            <a:pPr lvl="1"/>
            <a:r>
              <a:rPr lang="en-US" sz="1800" dirty="0"/>
              <a:t>Fulfillment remains on-prem</a:t>
            </a:r>
          </a:p>
          <a:p>
            <a:pPr lvl="1"/>
            <a:r>
              <a:rPr lang="en-US" sz="1800" dirty="0"/>
              <a:t>Event Hub insulates cloud from on-prem risk</a:t>
            </a:r>
          </a:p>
          <a:p>
            <a:pPr marL="0" indent="0">
              <a:buNone/>
            </a:pPr>
            <a:r>
              <a:rPr lang="en-US" sz="2000" dirty="0"/>
              <a:t>4. Operability as a first-class concern</a:t>
            </a:r>
          </a:p>
          <a:p>
            <a:pPr lvl="1"/>
            <a:r>
              <a:rPr lang="en-US" sz="1800" dirty="0"/>
              <a:t>End-to-end observability across adapters, Event Hub, APIM, domain services, and fulfillment</a:t>
            </a:r>
          </a:p>
        </p:txBody>
      </p:sp>
      <p:sp>
        <p:nvSpPr>
          <p:cNvPr id="5" name="TextBox 4">
            <a:extLst>
              <a:ext uri="{FF2B5EF4-FFF2-40B4-BE49-F238E27FC236}">
                <a16:creationId xmlns:a16="http://schemas.microsoft.com/office/drawing/2014/main" id="{0604858A-FDB9-5F13-ED9D-22025C6A12A8}"/>
              </a:ext>
            </a:extLst>
          </p:cNvPr>
          <p:cNvSpPr txBox="1"/>
          <p:nvPr/>
        </p:nvSpPr>
        <p:spPr>
          <a:xfrm>
            <a:off x="589935" y="6037457"/>
            <a:ext cx="10815484" cy="307777"/>
          </a:xfrm>
          <a:prstGeom prst="rect">
            <a:avLst/>
          </a:prstGeom>
          <a:noFill/>
        </p:spPr>
        <p:txBody>
          <a:bodyPr wrap="square">
            <a:spAutoFit/>
          </a:bodyPr>
          <a:lstStyle/>
          <a:p>
            <a:r>
              <a:rPr lang="en-US" sz="1400" i="1" dirty="0"/>
              <a:t>Design decisions prioritize decoupling, auditability, and long-term platform flexibility over tool-centric integration.</a:t>
            </a:r>
          </a:p>
        </p:txBody>
      </p:sp>
      <p:sp>
        <p:nvSpPr>
          <p:cNvPr id="4" name="TextBox 3">
            <a:extLst>
              <a:ext uri="{FF2B5EF4-FFF2-40B4-BE49-F238E27FC236}">
                <a16:creationId xmlns:a16="http://schemas.microsoft.com/office/drawing/2014/main" id="{58C5BE79-02FE-8DA1-EA46-2CADEF67C32E}"/>
              </a:ext>
            </a:extLst>
          </p:cNvPr>
          <p:cNvSpPr txBox="1"/>
          <p:nvPr/>
        </p:nvSpPr>
        <p:spPr>
          <a:xfrm>
            <a:off x="7511845" y="1067245"/>
            <a:ext cx="4517922" cy="461665"/>
          </a:xfrm>
          <a:prstGeom prst="rect">
            <a:avLst/>
          </a:prstGeom>
          <a:noFill/>
        </p:spPr>
        <p:txBody>
          <a:bodyPr wrap="square">
            <a:spAutoFit/>
          </a:bodyPr>
          <a:lstStyle/>
          <a:p>
            <a:r>
              <a:rPr lang="en-US" sz="1200" i="1" dirty="0"/>
              <a:t>Guiding principles used to solve the assignment under time constraints</a:t>
            </a:r>
          </a:p>
        </p:txBody>
      </p:sp>
    </p:spTree>
    <p:extLst>
      <p:ext uri="{BB962C8B-B14F-4D97-AF65-F5344CB8AC3E}">
        <p14:creationId xmlns:p14="http://schemas.microsoft.com/office/powerpoint/2010/main" val="1165899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4093C-0598-77F3-DB2D-2BBDBB911A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E6EF43-1BA2-D9BE-F259-4C3373950489}"/>
              </a:ext>
            </a:extLst>
          </p:cNvPr>
          <p:cNvSpPr>
            <a:spLocks noGrp="1"/>
          </p:cNvSpPr>
          <p:nvPr>
            <p:ph type="title"/>
          </p:nvPr>
        </p:nvSpPr>
        <p:spPr>
          <a:xfrm>
            <a:off x="628308" y="507909"/>
            <a:ext cx="11006644" cy="1386965"/>
          </a:xfrm>
        </p:spPr>
        <p:txBody>
          <a:bodyPr/>
          <a:lstStyle/>
          <a:p>
            <a:r>
              <a:rPr lang="en-US" sz="3200" dirty="0"/>
              <a:t>Reference Architecture-Key Components</a:t>
            </a:r>
          </a:p>
        </p:txBody>
      </p:sp>
      <p:pic>
        <p:nvPicPr>
          <p:cNvPr id="6" name="Picture 5">
            <a:extLst>
              <a:ext uri="{FF2B5EF4-FFF2-40B4-BE49-F238E27FC236}">
                <a16:creationId xmlns:a16="http://schemas.microsoft.com/office/drawing/2014/main" id="{7FEF6356-841E-1C76-A4F1-C066FE62FB66}"/>
              </a:ext>
            </a:extLst>
          </p:cNvPr>
          <p:cNvPicPr>
            <a:picLocks noChangeAspect="1"/>
          </p:cNvPicPr>
          <p:nvPr/>
        </p:nvPicPr>
        <p:blipFill>
          <a:blip r:embed="rId3"/>
          <a:stretch>
            <a:fillRect/>
          </a:stretch>
        </p:blipFill>
        <p:spPr>
          <a:xfrm>
            <a:off x="1292773" y="1375296"/>
            <a:ext cx="8481848" cy="4388625"/>
          </a:xfrm>
          <a:prstGeom prst="rect">
            <a:avLst/>
          </a:prstGeom>
        </p:spPr>
      </p:pic>
      <p:sp>
        <p:nvSpPr>
          <p:cNvPr id="7" name="TextBox 6">
            <a:extLst>
              <a:ext uri="{FF2B5EF4-FFF2-40B4-BE49-F238E27FC236}">
                <a16:creationId xmlns:a16="http://schemas.microsoft.com/office/drawing/2014/main" id="{CF051FF8-B1B6-5943-24E2-7604FA4BFD22}"/>
              </a:ext>
            </a:extLst>
          </p:cNvPr>
          <p:cNvSpPr txBox="1"/>
          <p:nvPr/>
        </p:nvSpPr>
        <p:spPr>
          <a:xfrm>
            <a:off x="725214" y="5948855"/>
            <a:ext cx="10846675" cy="338554"/>
          </a:xfrm>
          <a:prstGeom prst="rect">
            <a:avLst/>
          </a:prstGeom>
          <a:noFill/>
        </p:spPr>
        <p:txBody>
          <a:bodyPr wrap="square" rtlCol="0">
            <a:spAutoFit/>
          </a:bodyPr>
          <a:lstStyle/>
          <a:p>
            <a:r>
              <a:rPr lang="en-US" sz="1600" b="1" i="1">
                <a:latin typeface="Abadi ExtraLight" panose="020F0502020204030204" pitchFamily="34" charset="0"/>
              </a:rPr>
              <a:t>Canonical event-driven platform enabling independent onboarding, replay, and governance.</a:t>
            </a:r>
          </a:p>
        </p:txBody>
      </p:sp>
      <p:sp>
        <p:nvSpPr>
          <p:cNvPr id="3" name="Flowchart: Connector 2">
            <a:extLst>
              <a:ext uri="{FF2B5EF4-FFF2-40B4-BE49-F238E27FC236}">
                <a16:creationId xmlns:a16="http://schemas.microsoft.com/office/drawing/2014/main" id="{01463CEA-1B7F-17FB-C090-E14981F96FE7}"/>
              </a:ext>
            </a:extLst>
          </p:cNvPr>
          <p:cNvSpPr/>
          <p:nvPr/>
        </p:nvSpPr>
        <p:spPr>
          <a:xfrm>
            <a:off x="2113935" y="1769807"/>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4" name="Flowchart: Connector 3">
            <a:extLst>
              <a:ext uri="{FF2B5EF4-FFF2-40B4-BE49-F238E27FC236}">
                <a16:creationId xmlns:a16="http://schemas.microsoft.com/office/drawing/2014/main" id="{6035F4A2-92C3-C45F-1D93-5E8E7344992F}"/>
              </a:ext>
            </a:extLst>
          </p:cNvPr>
          <p:cNvSpPr/>
          <p:nvPr/>
        </p:nvSpPr>
        <p:spPr>
          <a:xfrm>
            <a:off x="3952568" y="1769806"/>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5" name="Flowchart: Connector 4">
            <a:extLst>
              <a:ext uri="{FF2B5EF4-FFF2-40B4-BE49-F238E27FC236}">
                <a16:creationId xmlns:a16="http://schemas.microsoft.com/office/drawing/2014/main" id="{FD6F2F15-7C1E-B448-975B-16A25A2DA4F6}"/>
              </a:ext>
            </a:extLst>
          </p:cNvPr>
          <p:cNvSpPr/>
          <p:nvPr/>
        </p:nvSpPr>
        <p:spPr>
          <a:xfrm>
            <a:off x="7364361" y="1769808"/>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8" name="Flowchart: Connector 7">
            <a:extLst>
              <a:ext uri="{FF2B5EF4-FFF2-40B4-BE49-F238E27FC236}">
                <a16:creationId xmlns:a16="http://schemas.microsoft.com/office/drawing/2014/main" id="{3414FA7B-DF9B-92FB-8FEC-C46BF438D513}"/>
              </a:ext>
            </a:extLst>
          </p:cNvPr>
          <p:cNvSpPr/>
          <p:nvPr/>
        </p:nvSpPr>
        <p:spPr>
          <a:xfrm>
            <a:off x="5368412" y="2694039"/>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9" name="Flowchart: Connector 8">
            <a:extLst>
              <a:ext uri="{FF2B5EF4-FFF2-40B4-BE49-F238E27FC236}">
                <a16:creationId xmlns:a16="http://schemas.microsoft.com/office/drawing/2014/main" id="{224BFC3A-F12E-8FE5-8217-1EA9FC7193F5}"/>
              </a:ext>
            </a:extLst>
          </p:cNvPr>
          <p:cNvSpPr/>
          <p:nvPr/>
        </p:nvSpPr>
        <p:spPr>
          <a:xfrm>
            <a:off x="7108722" y="4758813"/>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sp>
        <p:nvSpPr>
          <p:cNvPr id="10" name="Flowchart: Connector 9">
            <a:extLst>
              <a:ext uri="{FF2B5EF4-FFF2-40B4-BE49-F238E27FC236}">
                <a16:creationId xmlns:a16="http://schemas.microsoft.com/office/drawing/2014/main" id="{AB555B92-B305-F4A1-D657-70CDE9AD660F}"/>
              </a:ext>
            </a:extLst>
          </p:cNvPr>
          <p:cNvSpPr/>
          <p:nvPr/>
        </p:nvSpPr>
        <p:spPr>
          <a:xfrm>
            <a:off x="3524865" y="3741174"/>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11" name="Flowchart: Connector 10">
            <a:extLst>
              <a:ext uri="{FF2B5EF4-FFF2-40B4-BE49-F238E27FC236}">
                <a16:creationId xmlns:a16="http://schemas.microsoft.com/office/drawing/2014/main" id="{1801F584-68B8-F38B-EC2C-CA9B2C4AD6DE}"/>
              </a:ext>
            </a:extLst>
          </p:cNvPr>
          <p:cNvSpPr/>
          <p:nvPr/>
        </p:nvSpPr>
        <p:spPr>
          <a:xfrm>
            <a:off x="6376219" y="3741175"/>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Tree>
    <p:extLst>
      <p:ext uri="{BB962C8B-B14F-4D97-AF65-F5344CB8AC3E}">
        <p14:creationId xmlns:p14="http://schemas.microsoft.com/office/powerpoint/2010/main" val="3197494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69E9E-D006-E902-8C8D-550535344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36CDC-D561-4C0A-CF66-E4984B8CF67C}"/>
              </a:ext>
            </a:extLst>
          </p:cNvPr>
          <p:cNvSpPr>
            <a:spLocks noGrp="1"/>
          </p:cNvSpPr>
          <p:nvPr>
            <p:ph type="title"/>
          </p:nvPr>
        </p:nvSpPr>
        <p:spPr>
          <a:xfrm>
            <a:off x="628308" y="507909"/>
            <a:ext cx="11006644" cy="1386965"/>
          </a:xfrm>
        </p:spPr>
        <p:txBody>
          <a:bodyPr/>
          <a:lstStyle/>
          <a:p>
            <a:r>
              <a:rPr lang="en-US" dirty="0"/>
              <a:t>PaaS-First Platform with Selective SaaS Experiences</a:t>
            </a:r>
          </a:p>
        </p:txBody>
      </p:sp>
      <p:sp>
        <p:nvSpPr>
          <p:cNvPr id="3" name="Content Placeholder 2">
            <a:extLst>
              <a:ext uri="{FF2B5EF4-FFF2-40B4-BE49-F238E27FC236}">
                <a16:creationId xmlns:a16="http://schemas.microsoft.com/office/drawing/2014/main" id="{B9E412D8-0DCB-1EC1-E058-537DDC32C3C0}"/>
              </a:ext>
            </a:extLst>
          </p:cNvPr>
          <p:cNvSpPr>
            <a:spLocks noGrp="1"/>
          </p:cNvSpPr>
          <p:nvPr>
            <p:ph sz="quarter" idx="14"/>
          </p:nvPr>
        </p:nvSpPr>
        <p:spPr>
          <a:xfrm>
            <a:off x="796474" y="2259870"/>
            <a:ext cx="10418064" cy="3016323"/>
          </a:xfrm>
        </p:spPr>
        <p:txBody>
          <a:bodyPr>
            <a:noAutofit/>
          </a:bodyPr>
          <a:lstStyle/>
          <a:p>
            <a:r>
              <a:rPr lang="en-US" sz="2000" dirty="0"/>
              <a:t>Fortegra as the authoritative decision &amp; governance platform</a:t>
            </a:r>
          </a:p>
          <a:p>
            <a:r>
              <a:rPr lang="en-US" sz="2000" dirty="0"/>
              <a:t>MVAs integrate via command APIs and canonical events</a:t>
            </a:r>
          </a:p>
          <a:p>
            <a:r>
              <a:rPr lang="en-US" sz="2000" dirty="0"/>
              <a:t>Canonical event model isolates partner and workflow variability</a:t>
            </a:r>
          </a:p>
          <a:p>
            <a:r>
              <a:rPr lang="en-US" sz="2000" dirty="0"/>
              <a:t>Vendors accelerate orchestration and experience — not business authority</a:t>
            </a:r>
          </a:p>
        </p:txBody>
      </p:sp>
      <p:sp>
        <p:nvSpPr>
          <p:cNvPr id="5" name="TextBox 4">
            <a:extLst>
              <a:ext uri="{FF2B5EF4-FFF2-40B4-BE49-F238E27FC236}">
                <a16:creationId xmlns:a16="http://schemas.microsoft.com/office/drawing/2014/main" id="{22FD9EE3-7098-6AEE-5217-9A8082761B20}"/>
              </a:ext>
            </a:extLst>
          </p:cNvPr>
          <p:cNvSpPr txBox="1"/>
          <p:nvPr/>
        </p:nvSpPr>
        <p:spPr>
          <a:xfrm>
            <a:off x="2084439" y="1535979"/>
            <a:ext cx="6096000" cy="646331"/>
          </a:xfrm>
          <a:prstGeom prst="rect">
            <a:avLst/>
          </a:prstGeom>
          <a:noFill/>
        </p:spPr>
        <p:txBody>
          <a:bodyPr wrap="square">
            <a:spAutoFit/>
          </a:bodyPr>
          <a:lstStyle/>
          <a:p>
            <a:pPr algn="ctr"/>
            <a:r>
              <a:rPr lang="en-US" sz="3600" b="1" i="1" u="sng" dirty="0"/>
              <a:t>command vs event split</a:t>
            </a:r>
          </a:p>
        </p:txBody>
      </p:sp>
    </p:spTree>
    <p:extLst>
      <p:ext uri="{BB962C8B-B14F-4D97-AF65-F5344CB8AC3E}">
        <p14:creationId xmlns:p14="http://schemas.microsoft.com/office/powerpoint/2010/main" val="188156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4F35A-6735-496D-423D-482CE6DAC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016F33-5157-4BDB-D583-9C36C81A2870}"/>
              </a:ext>
            </a:extLst>
          </p:cNvPr>
          <p:cNvSpPr>
            <a:spLocks noGrp="1"/>
          </p:cNvSpPr>
          <p:nvPr>
            <p:ph type="title"/>
          </p:nvPr>
        </p:nvSpPr>
        <p:spPr>
          <a:xfrm>
            <a:off x="420414" y="507910"/>
            <a:ext cx="11330152" cy="395980"/>
          </a:xfrm>
        </p:spPr>
        <p:txBody>
          <a:bodyPr/>
          <a:lstStyle/>
          <a:p>
            <a:r>
              <a:rPr lang="en-US" sz="2400" dirty="0"/>
              <a:t>Composable, Event-Driven Reference Architecture</a:t>
            </a:r>
          </a:p>
        </p:txBody>
      </p:sp>
      <p:sp>
        <p:nvSpPr>
          <p:cNvPr id="7" name="Rectangle: Rounded Corners 6">
            <a:extLst>
              <a:ext uri="{FF2B5EF4-FFF2-40B4-BE49-F238E27FC236}">
                <a16:creationId xmlns:a16="http://schemas.microsoft.com/office/drawing/2014/main" id="{556648C3-72F8-3A90-1510-50CCFB3A0EBB}"/>
              </a:ext>
            </a:extLst>
          </p:cNvPr>
          <p:cNvSpPr/>
          <p:nvPr/>
        </p:nvSpPr>
        <p:spPr>
          <a:xfrm>
            <a:off x="1750142" y="2111969"/>
            <a:ext cx="2192594" cy="111104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t>Adapter Layer</a:t>
            </a:r>
          </a:p>
        </p:txBody>
      </p:sp>
      <p:sp>
        <p:nvSpPr>
          <p:cNvPr id="12" name="Rectangle 11">
            <a:extLst>
              <a:ext uri="{FF2B5EF4-FFF2-40B4-BE49-F238E27FC236}">
                <a16:creationId xmlns:a16="http://schemas.microsoft.com/office/drawing/2014/main" id="{1806E9E5-084E-FDF1-03BD-6B57D315ACC5}"/>
              </a:ext>
            </a:extLst>
          </p:cNvPr>
          <p:cNvSpPr/>
          <p:nvPr/>
        </p:nvSpPr>
        <p:spPr>
          <a:xfrm>
            <a:off x="1750141" y="1394213"/>
            <a:ext cx="717755" cy="26547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MVA #1</a:t>
            </a:r>
          </a:p>
        </p:txBody>
      </p:sp>
      <p:sp>
        <p:nvSpPr>
          <p:cNvPr id="13" name="Rectangle 12">
            <a:extLst>
              <a:ext uri="{FF2B5EF4-FFF2-40B4-BE49-F238E27FC236}">
                <a16:creationId xmlns:a16="http://schemas.microsoft.com/office/drawing/2014/main" id="{8E19A4F3-A894-6E65-335F-11BAB32BBE09}"/>
              </a:ext>
            </a:extLst>
          </p:cNvPr>
          <p:cNvSpPr/>
          <p:nvPr/>
        </p:nvSpPr>
        <p:spPr>
          <a:xfrm>
            <a:off x="2531806" y="1399129"/>
            <a:ext cx="717755" cy="26547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MVA #2</a:t>
            </a:r>
          </a:p>
        </p:txBody>
      </p:sp>
      <p:sp>
        <p:nvSpPr>
          <p:cNvPr id="14" name="Rectangle 13">
            <a:extLst>
              <a:ext uri="{FF2B5EF4-FFF2-40B4-BE49-F238E27FC236}">
                <a16:creationId xmlns:a16="http://schemas.microsoft.com/office/drawing/2014/main" id="{B5CB2CCB-BA8B-1581-85A0-87EBB5B249CD}"/>
              </a:ext>
            </a:extLst>
          </p:cNvPr>
          <p:cNvSpPr/>
          <p:nvPr/>
        </p:nvSpPr>
        <p:spPr>
          <a:xfrm>
            <a:off x="3308554" y="1399129"/>
            <a:ext cx="717755" cy="265471"/>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MVA #3</a:t>
            </a:r>
          </a:p>
        </p:txBody>
      </p:sp>
      <p:pic>
        <p:nvPicPr>
          <p:cNvPr id="1026" name="Picture 2" descr="Microsoft - Azure - Servicebus - Messageidplugin 2 - Azure Service Bus ...">
            <a:extLst>
              <a:ext uri="{FF2B5EF4-FFF2-40B4-BE49-F238E27FC236}">
                <a16:creationId xmlns:a16="http://schemas.microsoft.com/office/drawing/2014/main" id="{5C049281-F738-13C9-B7C7-DC891D20D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083" y="1964484"/>
            <a:ext cx="653845" cy="65384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EDC6948-8FB8-600F-8E61-B00B69652B27}"/>
              </a:ext>
            </a:extLst>
          </p:cNvPr>
          <p:cNvSpPr txBox="1"/>
          <p:nvPr/>
        </p:nvSpPr>
        <p:spPr>
          <a:xfrm>
            <a:off x="4168878" y="2564253"/>
            <a:ext cx="2202426" cy="430887"/>
          </a:xfrm>
          <a:prstGeom prst="rect">
            <a:avLst/>
          </a:prstGeom>
          <a:noFill/>
        </p:spPr>
        <p:txBody>
          <a:bodyPr wrap="square" rtlCol="0">
            <a:spAutoFit/>
          </a:bodyPr>
          <a:lstStyle/>
          <a:p>
            <a:pPr algn="ctr"/>
            <a:r>
              <a:rPr lang="en-US" sz="1100" dirty="0"/>
              <a:t>Canonical Events (2.2)</a:t>
            </a:r>
          </a:p>
          <a:p>
            <a:pPr algn="ctr"/>
            <a:r>
              <a:rPr lang="en-US" sz="1100" dirty="0"/>
              <a:t>Item-Level Normalization</a:t>
            </a:r>
          </a:p>
        </p:txBody>
      </p:sp>
      <p:pic>
        <p:nvPicPr>
          <p:cNvPr id="1030" name="Picture 6" descr="Azure Event Hub Download png">
            <a:extLst>
              <a:ext uri="{FF2B5EF4-FFF2-40B4-BE49-F238E27FC236}">
                <a16:creationId xmlns:a16="http://schemas.microsoft.com/office/drawing/2014/main" id="{DA27DDA9-4C1A-DB19-BA41-3DD30DFF9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381" y="1699014"/>
            <a:ext cx="1147916" cy="114791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0DB8C73-B118-AE69-68CA-FB9EEB215873}"/>
              </a:ext>
            </a:extLst>
          </p:cNvPr>
          <p:cNvSpPr txBox="1"/>
          <p:nvPr/>
        </p:nvSpPr>
        <p:spPr>
          <a:xfrm>
            <a:off x="6346720" y="2824808"/>
            <a:ext cx="2138517" cy="261610"/>
          </a:xfrm>
          <a:prstGeom prst="rect">
            <a:avLst/>
          </a:prstGeom>
          <a:noFill/>
        </p:spPr>
        <p:txBody>
          <a:bodyPr wrap="square" rtlCol="0">
            <a:spAutoFit/>
          </a:bodyPr>
          <a:lstStyle/>
          <a:p>
            <a:pPr algn="ctr"/>
            <a:r>
              <a:rPr lang="en-US" sz="1100" dirty="0"/>
              <a:t>Replay | Partitioning | Audit</a:t>
            </a:r>
          </a:p>
        </p:txBody>
      </p:sp>
      <p:sp>
        <p:nvSpPr>
          <p:cNvPr id="18" name="Rectangle: Rounded Corners 17">
            <a:extLst>
              <a:ext uri="{FF2B5EF4-FFF2-40B4-BE49-F238E27FC236}">
                <a16:creationId xmlns:a16="http://schemas.microsoft.com/office/drawing/2014/main" id="{597ECFB5-F72E-9C35-6339-36FABB7A3A08}"/>
              </a:ext>
            </a:extLst>
          </p:cNvPr>
          <p:cNvSpPr/>
          <p:nvPr/>
        </p:nvSpPr>
        <p:spPr>
          <a:xfrm>
            <a:off x="3662513" y="4987906"/>
            <a:ext cx="5697796" cy="761998"/>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dirty="0"/>
              <a:t>Fortegra Domain Services/Decisions + Insurance MO</a:t>
            </a:r>
          </a:p>
        </p:txBody>
      </p:sp>
      <p:sp>
        <p:nvSpPr>
          <p:cNvPr id="19" name="TextBox 18">
            <a:extLst>
              <a:ext uri="{FF2B5EF4-FFF2-40B4-BE49-F238E27FC236}">
                <a16:creationId xmlns:a16="http://schemas.microsoft.com/office/drawing/2014/main" id="{B4206E7D-D1E1-4383-1B2B-9043281817FB}"/>
              </a:ext>
            </a:extLst>
          </p:cNvPr>
          <p:cNvSpPr txBox="1"/>
          <p:nvPr/>
        </p:nvSpPr>
        <p:spPr>
          <a:xfrm>
            <a:off x="4050891" y="5415607"/>
            <a:ext cx="4798142" cy="246221"/>
          </a:xfrm>
          <a:prstGeom prst="rect">
            <a:avLst/>
          </a:prstGeom>
          <a:solidFill>
            <a:srgbClr val="0070C0"/>
          </a:solidFill>
        </p:spPr>
        <p:txBody>
          <a:bodyPr wrap="square" rtlCol="0">
            <a:spAutoFit/>
          </a:bodyPr>
          <a:lstStyle/>
          <a:p>
            <a:pPr algn="ctr"/>
            <a:r>
              <a:rPr lang="en-US" sz="1000" dirty="0">
                <a:solidFill>
                  <a:schemeClr val="bg1"/>
                </a:solidFill>
              </a:rPr>
              <a:t>Policy | Billing | Premium | Compliance | Underwriting | Pricing | Finance</a:t>
            </a:r>
          </a:p>
        </p:txBody>
      </p:sp>
      <p:sp>
        <p:nvSpPr>
          <p:cNvPr id="20" name="TextBox 19">
            <a:extLst>
              <a:ext uri="{FF2B5EF4-FFF2-40B4-BE49-F238E27FC236}">
                <a16:creationId xmlns:a16="http://schemas.microsoft.com/office/drawing/2014/main" id="{5644004D-E74A-264E-F21B-95C608B652A4}"/>
              </a:ext>
            </a:extLst>
          </p:cNvPr>
          <p:cNvSpPr txBox="1"/>
          <p:nvPr/>
        </p:nvSpPr>
        <p:spPr>
          <a:xfrm>
            <a:off x="1932040" y="2923130"/>
            <a:ext cx="1941870" cy="246221"/>
          </a:xfrm>
          <a:prstGeom prst="rect">
            <a:avLst/>
          </a:prstGeom>
          <a:solidFill>
            <a:srgbClr val="0070C0"/>
          </a:solidFill>
        </p:spPr>
        <p:txBody>
          <a:bodyPr wrap="square" rtlCol="0">
            <a:spAutoFit/>
          </a:bodyPr>
          <a:lstStyle/>
          <a:p>
            <a:pPr algn="ctr"/>
            <a:r>
              <a:rPr lang="en-US" sz="1000" dirty="0">
                <a:solidFill>
                  <a:schemeClr val="bg1"/>
                </a:solidFill>
              </a:rPr>
              <a:t>Parsing | Validation | Linting</a:t>
            </a:r>
          </a:p>
        </p:txBody>
      </p:sp>
      <p:pic>
        <p:nvPicPr>
          <p:cNvPr id="1032" name="Picture 8" descr="Premium Vector | Vector design adapter icon style">
            <a:extLst>
              <a:ext uri="{FF2B5EF4-FFF2-40B4-BE49-F238E27FC236}">
                <a16:creationId xmlns:a16="http://schemas.microsoft.com/office/drawing/2014/main" id="{1A28AA3A-9F3B-6048-DAA4-86963FB93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096422" y="2485595"/>
            <a:ext cx="422480" cy="42248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Premium Vector | Vector design adapter icon style">
            <a:extLst>
              <a:ext uri="{FF2B5EF4-FFF2-40B4-BE49-F238E27FC236}">
                <a16:creationId xmlns:a16="http://schemas.microsoft.com/office/drawing/2014/main" id="{230B00F6-9FA5-E5D0-DB76-646CE3187B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612615" y="2490512"/>
            <a:ext cx="422480" cy="4224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Premium Vector | Vector design adapter icon style">
            <a:extLst>
              <a:ext uri="{FF2B5EF4-FFF2-40B4-BE49-F238E27FC236}">
                <a16:creationId xmlns:a16="http://schemas.microsoft.com/office/drawing/2014/main" id="{173E192A-8BD0-FDB3-A229-CCBF393CB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123893" y="2480679"/>
            <a:ext cx="422480" cy="4224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20+ On Premise Data Center Stock Photos, Pictures &amp; Royalty-Free Images ...">
            <a:extLst>
              <a:ext uri="{FF2B5EF4-FFF2-40B4-BE49-F238E27FC236}">
                <a16:creationId xmlns:a16="http://schemas.microsoft.com/office/drawing/2014/main" id="{9ED6CD4A-E56A-9718-4771-BEB386DFFE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357669" y="4855169"/>
            <a:ext cx="591779" cy="59177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B130EA9F-20A0-6716-81C4-073483C4E682}"/>
              </a:ext>
            </a:extLst>
          </p:cNvPr>
          <p:cNvSpPr txBox="1"/>
          <p:nvPr/>
        </p:nvSpPr>
        <p:spPr>
          <a:xfrm>
            <a:off x="9586452" y="5415608"/>
            <a:ext cx="2241754" cy="430887"/>
          </a:xfrm>
          <a:prstGeom prst="rect">
            <a:avLst/>
          </a:prstGeom>
          <a:noFill/>
        </p:spPr>
        <p:txBody>
          <a:bodyPr wrap="square" rtlCol="0">
            <a:spAutoFit/>
          </a:bodyPr>
          <a:lstStyle/>
          <a:p>
            <a:pPr algn="ctr"/>
            <a:r>
              <a:rPr lang="en-US" sz="1100" dirty="0"/>
              <a:t>Fulfillment (On-Prem)</a:t>
            </a:r>
          </a:p>
          <a:p>
            <a:pPr algn="ctr"/>
            <a:r>
              <a:rPr lang="en-US" sz="1100" dirty="0"/>
              <a:t>Local Outbox/Retry/Replay</a:t>
            </a:r>
          </a:p>
        </p:txBody>
      </p:sp>
      <p:pic>
        <p:nvPicPr>
          <p:cNvPr id="25" name="Picture 24">
            <a:extLst>
              <a:ext uri="{FF2B5EF4-FFF2-40B4-BE49-F238E27FC236}">
                <a16:creationId xmlns:a16="http://schemas.microsoft.com/office/drawing/2014/main" id="{FA41B449-8765-0367-B9D9-A6DFAD046F9A}"/>
              </a:ext>
            </a:extLst>
          </p:cNvPr>
          <p:cNvPicPr>
            <a:picLocks noChangeAspect="1"/>
          </p:cNvPicPr>
          <p:nvPr/>
        </p:nvPicPr>
        <p:blipFill>
          <a:blip r:embed="rId7"/>
          <a:stretch>
            <a:fillRect/>
          </a:stretch>
        </p:blipFill>
        <p:spPr>
          <a:xfrm>
            <a:off x="9114656" y="972963"/>
            <a:ext cx="314325" cy="247650"/>
          </a:xfrm>
          <a:prstGeom prst="rect">
            <a:avLst/>
          </a:prstGeom>
        </p:spPr>
      </p:pic>
      <p:pic>
        <p:nvPicPr>
          <p:cNvPr id="26" name="Picture 25">
            <a:extLst>
              <a:ext uri="{FF2B5EF4-FFF2-40B4-BE49-F238E27FC236}">
                <a16:creationId xmlns:a16="http://schemas.microsoft.com/office/drawing/2014/main" id="{4630B758-1D88-EA6D-3434-5AB54523B827}"/>
              </a:ext>
            </a:extLst>
          </p:cNvPr>
          <p:cNvPicPr>
            <a:picLocks noChangeAspect="1"/>
          </p:cNvPicPr>
          <p:nvPr/>
        </p:nvPicPr>
        <p:blipFill>
          <a:blip r:embed="rId7"/>
          <a:stretch>
            <a:fillRect/>
          </a:stretch>
        </p:blipFill>
        <p:spPr>
          <a:xfrm>
            <a:off x="9109740" y="1390835"/>
            <a:ext cx="314325" cy="247650"/>
          </a:xfrm>
          <a:prstGeom prst="rect">
            <a:avLst/>
          </a:prstGeom>
        </p:spPr>
      </p:pic>
      <p:sp>
        <p:nvSpPr>
          <p:cNvPr id="28" name="TextBox 27">
            <a:extLst>
              <a:ext uri="{FF2B5EF4-FFF2-40B4-BE49-F238E27FC236}">
                <a16:creationId xmlns:a16="http://schemas.microsoft.com/office/drawing/2014/main" id="{A4CF1E51-9F6F-0A7D-4600-E67080D09B25}"/>
              </a:ext>
            </a:extLst>
          </p:cNvPr>
          <p:cNvSpPr txBox="1"/>
          <p:nvPr/>
        </p:nvSpPr>
        <p:spPr>
          <a:xfrm>
            <a:off x="8917858" y="1160387"/>
            <a:ext cx="806246" cy="246221"/>
          </a:xfrm>
          <a:prstGeom prst="rect">
            <a:avLst/>
          </a:prstGeom>
          <a:noFill/>
        </p:spPr>
        <p:txBody>
          <a:bodyPr wrap="square">
            <a:spAutoFit/>
          </a:bodyPr>
          <a:lstStyle/>
          <a:p>
            <a:r>
              <a:rPr lang="en-US" sz="1000" dirty="0"/>
              <a:t>cg-billing</a:t>
            </a:r>
          </a:p>
        </p:txBody>
      </p:sp>
      <p:sp>
        <p:nvSpPr>
          <p:cNvPr id="29" name="TextBox 28">
            <a:extLst>
              <a:ext uri="{FF2B5EF4-FFF2-40B4-BE49-F238E27FC236}">
                <a16:creationId xmlns:a16="http://schemas.microsoft.com/office/drawing/2014/main" id="{3072C237-8E4E-B87E-2E6C-C2FBEBB057DA}"/>
              </a:ext>
            </a:extLst>
          </p:cNvPr>
          <p:cNvSpPr txBox="1"/>
          <p:nvPr/>
        </p:nvSpPr>
        <p:spPr>
          <a:xfrm>
            <a:off x="8912941" y="1597924"/>
            <a:ext cx="1056969" cy="246221"/>
          </a:xfrm>
          <a:prstGeom prst="rect">
            <a:avLst/>
          </a:prstGeom>
          <a:noFill/>
        </p:spPr>
        <p:txBody>
          <a:bodyPr wrap="square">
            <a:spAutoFit/>
          </a:bodyPr>
          <a:lstStyle/>
          <a:p>
            <a:r>
              <a:rPr lang="en-US" sz="1000" dirty="0"/>
              <a:t>cg-fulfillment</a:t>
            </a:r>
          </a:p>
        </p:txBody>
      </p:sp>
      <p:pic>
        <p:nvPicPr>
          <p:cNvPr id="30" name="Picture 29">
            <a:extLst>
              <a:ext uri="{FF2B5EF4-FFF2-40B4-BE49-F238E27FC236}">
                <a16:creationId xmlns:a16="http://schemas.microsoft.com/office/drawing/2014/main" id="{EB9AA264-38EF-3BAE-78D1-096796B45A84}"/>
              </a:ext>
            </a:extLst>
          </p:cNvPr>
          <p:cNvPicPr>
            <a:picLocks noChangeAspect="1"/>
          </p:cNvPicPr>
          <p:nvPr/>
        </p:nvPicPr>
        <p:blipFill>
          <a:blip r:embed="rId7"/>
          <a:stretch>
            <a:fillRect/>
          </a:stretch>
        </p:blipFill>
        <p:spPr>
          <a:xfrm>
            <a:off x="9144153" y="1848035"/>
            <a:ext cx="314325" cy="247650"/>
          </a:xfrm>
          <a:prstGeom prst="rect">
            <a:avLst/>
          </a:prstGeom>
        </p:spPr>
      </p:pic>
      <p:sp>
        <p:nvSpPr>
          <p:cNvPr id="31" name="TextBox 30">
            <a:extLst>
              <a:ext uri="{FF2B5EF4-FFF2-40B4-BE49-F238E27FC236}">
                <a16:creationId xmlns:a16="http://schemas.microsoft.com/office/drawing/2014/main" id="{0FA55FFC-849C-6049-88D8-27E70F270C72}"/>
              </a:ext>
            </a:extLst>
          </p:cNvPr>
          <p:cNvSpPr txBox="1"/>
          <p:nvPr/>
        </p:nvSpPr>
        <p:spPr>
          <a:xfrm>
            <a:off x="8917857" y="2035459"/>
            <a:ext cx="1056969" cy="246221"/>
          </a:xfrm>
          <a:prstGeom prst="rect">
            <a:avLst/>
          </a:prstGeom>
          <a:noFill/>
        </p:spPr>
        <p:txBody>
          <a:bodyPr wrap="square">
            <a:spAutoFit/>
          </a:bodyPr>
          <a:lstStyle/>
          <a:p>
            <a:r>
              <a:rPr lang="en-US" sz="1000" dirty="0"/>
              <a:t>cg-</a:t>
            </a:r>
            <a:r>
              <a:rPr lang="en-US" sz="1000" dirty="0" err="1"/>
              <a:t>insureMO</a:t>
            </a:r>
            <a:endParaRPr lang="en-US" sz="1000" dirty="0"/>
          </a:p>
        </p:txBody>
      </p:sp>
      <p:pic>
        <p:nvPicPr>
          <p:cNvPr id="32" name="Picture 31">
            <a:extLst>
              <a:ext uri="{FF2B5EF4-FFF2-40B4-BE49-F238E27FC236}">
                <a16:creationId xmlns:a16="http://schemas.microsoft.com/office/drawing/2014/main" id="{EB32CEDA-3F19-4323-385E-F90FFD05EB5C}"/>
              </a:ext>
            </a:extLst>
          </p:cNvPr>
          <p:cNvPicPr>
            <a:picLocks noChangeAspect="1"/>
          </p:cNvPicPr>
          <p:nvPr/>
        </p:nvPicPr>
        <p:blipFill>
          <a:blip r:embed="rId7"/>
          <a:stretch>
            <a:fillRect/>
          </a:stretch>
        </p:blipFill>
        <p:spPr>
          <a:xfrm>
            <a:off x="9168734" y="2275739"/>
            <a:ext cx="314325" cy="247650"/>
          </a:xfrm>
          <a:prstGeom prst="rect">
            <a:avLst/>
          </a:prstGeom>
        </p:spPr>
      </p:pic>
      <p:sp>
        <p:nvSpPr>
          <p:cNvPr id="33" name="TextBox 32">
            <a:extLst>
              <a:ext uri="{FF2B5EF4-FFF2-40B4-BE49-F238E27FC236}">
                <a16:creationId xmlns:a16="http://schemas.microsoft.com/office/drawing/2014/main" id="{FDFCDC79-7E5E-4662-B90B-8A476E441A64}"/>
              </a:ext>
            </a:extLst>
          </p:cNvPr>
          <p:cNvSpPr txBox="1"/>
          <p:nvPr/>
        </p:nvSpPr>
        <p:spPr>
          <a:xfrm>
            <a:off x="8932605" y="2472994"/>
            <a:ext cx="1056969" cy="246221"/>
          </a:xfrm>
          <a:prstGeom prst="rect">
            <a:avLst/>
          </a:prstGeom>
          <a:noFill/>
        </p:spPr>
        <p:txBody>
          <a:bodyPr wrap="square">
            <a:spAutoFit/>
          </a:bodyPr>
          <a:lstStyle/>
          <a:p>
            <a:r>
              <a:rPr lang="en-US" sz="1000" dirty="0"/>
              <a:t>cg-ops-audit</a:t>
            </a:r>
          </a:p>
        </p:txBody>
      </p:sp>
      <p:sp>
        <p:nvSpPr>
          <p:cNvPr id="34" name="TextBox 33">
            <a:extLst>
              <a:ext uri="{FF2B5EF4-FFF2-40B4-BE49-F238E27FC236}">
                <a16:creationId xmlns:a16="http://schemas.microsoft.com/office/drawing/2014/main" id="{67AF6B3A-916C-BE28-0105-EC12D80B1A8A}"/>
              </a:ext>
            </a:extLst>
          </p:cNvPr>
          <p:cNvSpPr txBox="1"/>
          <p:nvPr/>
        </p:nvSpPr>
        <p:spPr>
          <a:xfrm>
            <a:off x="6705600" y="1059919"/>
            <a:ext cx="1622323"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err="1"/>
              <a:t>order_id</a:t>
            </a:r>
            <a:r>
              <a:rPr lang="en-US" sz="1000" dirty="0"/>
              <a:t>,</a:t>
            </a:r>
          </a:p>
          <a:p>
            <a:pPr marL="171450" indent="-171450">
              <a:buFont typeface="Arial" panose="020B0604020202020204" pitchFamily="34" charset="0"/>
              <a:buChar char="•"/>
            </a:pPr>
            <a:r>
              <a:rPr lang="en-US" sz="1000" dirty="0" err="1"/>
              <a:t>policy_id</a:t>
            </a:r>
            <a:r>
              <a:rPr lang="en-US" sz="1000" dirty="0"/>
              <a:t>,</a:t>
            </a:r>
          </a:p>
          <a:p>
            <a:pPr marL="171450" indent="-171450">
              <a:buFont typeface="Arial" panose="020B0604020202020204" pitchFamily="34" charset="0"/>
              <a:buChar char="•"/>
            </a:pPr>
            <a:r>
              <a:rPr lang="en-US" sz="1000" dirty="0" err="1"/>
              <a:t>program_id</a:t>
            </a:r>
            <a:endParaRPr lang="en-US" sz="1000" dirty="0"/>
          </a:p>
          <a:p>
            <a:pPr marL="171450" indent="-171450">
              <a:buFont typeface="Arial" panose="020B0604020202020204" pitchFamily="34" charset="0"/>
              <a:buChar char="•"/>
            </a:pPr>
            <a:r>
              <a:rPr lang="en-US" sz="1000" dirty="0" err="1"/>
              <a:t>submission_id</a:t>
            </a:r>
            <a:endParaRPr lang="en-US" sz="1000" dirty="0"/>
          </a:p>
        </p:txBody>
      </p:sp>
      <p:grpSp>
        <p:nvGrpSpPr>
          <p:cNvPr id="36" name="Group 35">
            <a:extLst>
              <a:ext uri="{FF2B5EF4-FFF2-40B4-BE49-F238E27FC236}">
                <a16:creationId xmlns:a16="http://schemas.microsoft.com/office/drawing/2014/main" id="{906FADE9-6E1D-1DE1-AFC7-638CD668C58E}"/>
              </a:ext>
            </a:extLst>
          </p:cNvPr>
          <p:cNvGrpSpPr/>
          <p:nvPr/>
        </p:nvGrpSpPr>
        <p:grpSpPr>
          <a:xfrm>
            <a:off x="5801031" y="3427033"/>
            <a:ext cx="884905" cy="742439"/>
            <a:chOff x="5801031" y="3792793"/>
            <a:chExt cx="884905" cy="742439"/>
          </a:xfrm>
        </p:grpSpPr>
        <p:pic>
          <p:nvPicPr>
            <p:cNvPr id="1036" name="Picture 12" descr="Migrate Azure APIM Developer Portal - Azure API Management - Visual ...">
              <a:extLst>
                <a:ext uri="{FF2B5EF4-FFF2-40B4-BE49-F238E27FC236}">
                  <a16:creationId xmlns:a16="http://schemas.microsoft.com/office/drawing/2014/main" id="{24FBE7E4-EB37-FB54-4E25-0FC99CDFE5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8851" y="3792793"/>
              <a:ext cx="609601" cy="60960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32B6D53-EE53-DBEB-B19D-D8F9A76651EA}"/>
                </a:ext>
              </a:extLst>
            </p:cNvPr>
            <p:cNvSpPr txBox="1"/>
            <p:nvPr/>
          </p:nvSpPr>
          <p:spPr>
            <a:xfrm>
              <a:off x="5801031" y="4289011"/>
              <a:ext cx="884905" cy="246221"/>
            </a:xfrm>
            <a:prstGeom prst="rect">
              <a:avLst/>
            </a:prstGeom>
            <a:noFill/>
          </p:spPr>
          <p:txBody>
            <a:bodyPr wrap="square">
              <a:spAutoFit/>
            </a:bodyPr>
            <a:lstStyle/>
            <a:p>
              <a:r>
                <a:rPr lang="en-US" sz="1000" dirty="0"/>
                <a:t>Azure APIM</a:t>
              </a:r>
            </a:p>
          </p:txBody>
        </p:sp>
      </p:grpSp>
      <p:pic>
        <p:nvPicPr>
          <p:cNvPr id="1038" name="Picture 14" descr="Portfolio">
            <a:extLst>
              <a:ext uri="{FF2B5EF4-FFF2-40B4-BE49-F238E27FC236}">
                <a16:creationId xmlns:a16="http://schemas.microsoft.com/office/drawing/2014/main" id="{DF748DED-D259-5317-43FC-07CD3CE52D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4799" y="3852276"/>
            <a:ext cx="1022556" cy="247649"/>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C2C7BA63-A0AF-FF3B-3070-C376F628607D}"/>
              </a:ext>
            </a:extLst>
          </p:cNvPr>
          <p:cNvCxnSpPr/>
          <p:nvPr/>
        </p:nvCxnSpPr>
        <p:spPr>
          <a:xfrm>
            <a:off x="6853084" y="3980098"/>
            <a:ext cx="953729"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0C9A1175-0A21-A519-4EED-8F55675FF98C}"/>
              </a:ext>
            </a:extLst>
          </p:cNvPr>
          <p:cNvCxnSpPr/>
          <p:nvPr/>
        </p:nvCxnSpPr>
        <p:spPr>
          <a:xfrm>
            <a:off x="6174658" y="4324227"/>
            <a:ext cx="0" cy="55060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nvGrpSpPr>
          <p:cNvPr id="42" name="Group 41">
            <a:extLst>
              <a:ext uri="{FF2B5EF4-FFF2-40B4-BE49-F238E27FC236}">
                <a16:creationId xmlns:a16="http://schemas.microsoft.com/office/drawing/2014/main" id="{2159FA6A-E33D-6926-A88D-40ABCB252950}"/>
              </a:ext>
            </a:extLst>
          </p:cNvPr>
          <p:cNvGrpSpPr/>
          <p:nvPr/>
        </p:nvGrpSpPr>
        <p:grpSpPr>
          <a:xfrm>
            <a:off x="9586450" y="3635970"/>
            <a:ext cx="1056969" cy="730148"/>
            <a:chOff x="9586450" y="4001730"/>
            <a:chExt cx="1056969" cy="730148"/>
          </a:xfrm>
        </p:grpSpPr>
        <p:pic>
          <p:nvPicPr>
            <p:cNvPr id="1040" name="Picture 16" descr="Actor, acting, people, person, job icon - Download on Iconfinder">
              <a:extLst>
                <a:ext uri="{FF2B5EF4-FFF2-40B4-BE49-F238E27FC236}">
                  <a16:creationId xmlns:a16="http://schemas.microsoft.com/office/drawing/2014/main" id="{2D557B62-938E-8443-7542-3EC5DC64C0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5051" y="4001730"/>
              <a:ext cx="528484" cy="528484"/>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66EAA0D-0770-A5AF-5683-A1F4DC674C2F}"/>
                </a:ext>
              </a:extLst>
            </p:cNvPr>
            <p:cNvSpPr txBox="1"/>
            <p:nvPr/>
          </p:nvSpPr>
          <p:spPr>
            <a:xfrm>
              <a:off x="9586450" y="4485657"/>
              <a:ext cx="1056969" cy="246221"/>
            </a:xfrm>
            <a:prstGeom prst="rect">
              <a:avLst/>
            </a:prstGeom>
            <a:noFill/>
          </p:spPr>
          <p:txBody>
            <a:bodyPr wrap="square">
              <a:spAutoFit/>
            </a:bodyPr>
            <a:lstStyle/>
            <a:p>
              <a:r>
                <a:rPr lang="en-US" sz="1000" dirty="0"/>
                <a:t>Fortegra Staff</a:t>
              </a:r>
            </a:p>
          </p:txBody>
        </p:sp>
      </p:grpSp>
      <p:cxnSp>
        <p:nvCxnSpPr>
          <p:cNvPr id="44" name="Straight Arrow Connector 43">
            <a:extLst>
              <a:ext uri="{FF2B5EF4-FFF2-40B4-BE49-F238E27FC236}">
                <a16:creationId xmlns:a16="http://schemas.microsoft.com/office/drawing/2014/main" id="{FB23CF69-15C9-9138-505C-D201796EB990}"/>
              </a:ext>
            </a:extLst>
          </p:cNvPr>
          <p:cNvCxnSpPr/>
          <p:nvPr/>
        </p:nvCxnSpPr>
        <p:spPr>
          <a:xfrm>
            <a:off x="9055510" y="3960434"/>
            <a:ext cx="639096"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1ED37D24-8D88-EE7E-CE99-B7C4D4E6F4E6}"/>
              </a:ext>
            </a:extLst>
          </p:cNvPr>
          <p:cNvCxnSpPr/>
          <p:nvPr/>
        </p:nvCxnSpPr>
        <p:spPr>
          <a:xfrm>
            <a:off x="4041058" y="2357775"/>
            <a:ext cx="7374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CC952494-AA3B-6C0C-B8EB-6F12A079E690}"/>
              </a:ext>
            </a:extLst>
          </p:cNvPr>
          <p:cNvCxnSpPr>
            <a:endCxn id="1030" idx="1"/>
          </p:cNvCxnSpPr>
          <p:nvPr/>
        </p:nvCxnSpPr>
        <p:spPr>
          <a:xfrm>
            <a:off x="5899355" y="2269285"/>
            <a:ext cx="907026" cy="36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F9BB5DBF-FBA7-7360-7E5E-7A7534A6DEF5}"/>
              </a:ext>
            </a:extLst>
          </p:cNvPr>
          <p:cNvCxnSpPr>
            <a:cxnSpLocks/>
          </p:cNvCxnSpPr>
          <p:nvPr/>
        </p:nvCxnSpPr>
        <p:spPr>
          <a:xfrm flipH="1">
            <a:off x="7964129" y="1472872"/>
            <a:ext cx="658761" cy="6292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6B23D748-4645-D66B-850E-D3693B598D25}"/>
              </a:ext>
            </a:extLst>
          </p:cNvPr>
          <p:cNvCxnSpPr>
            <a:cxnSpLocks/>
          </p:cNvCxnSpPr>
          <p:nvPr/>
        </p:nvCxnSpPr>
        <p:spPr>
          <a:xfrm flipH="1">
            <a:off x="8155858" y="1954653"/>
            <a:ext cx="624348" cy="486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22147D6B-0558-4112-FC31-0106813B56F4}"/>
              </a:ext>
            </a:extLst>
          </p:cNvPr>
          <p:cNvCxnSpPr>
            <a:cxnSpLocks/>
          </p:cNvCxnSpPr>
          <p:nvPr/>
        </p:nvCxnSpPr>
        <p:spPr>
          <a:xfrm flipH="1">
            <a:off x="8116529" y="1630188"/>
            <a:ext cx="594852" cy="6243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9EB0C8AC-617B-CA64-122D-B522F1AD7DA0}"/>
              </a:ext>
            </a:extLst>
          </p:cNvPr>
          <p:cNvCxnSpPr>
            <a:cxnSpLocks/>
            <a:stCxn id="33" idx="1"/>
          </p:cNvCxnSpPr>
          <p:nvPr/>
        </p:nvCxnSpPr>
        <p:spPr>
          <a:xfrm flipH="1">
            <a:off x="8150942" y="2596105"/>
            <a:ext cx="7816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7321B56E-2D62-75D5-C61F-1C9500476181}"/>
              </a:ext>
            </a:extLst>
          </p:cNvPr>
          <p:cNvSpPr txBox="1"/>
          <p:nvPr/>
        </p:nvSpPr>
        <p:spPr>
          <a:xfrm>
            <a:off x="6740016" y="3643033"/>
            <a:ext cx="1391261" cy="246221"/>
          </a:xfrm>
          <a:prstGeom prst="rect">
            <a:avLst/>
          </a:prstGeom>
          <a:noFill/>
        </p:spPr>
        <p:txBody>
          <a:bodyPr wrap="square">
            <a:spAutoFit/>
          </a:bodyPr>
          <a:lstStyle/>
          <a:p>
            <a:r>
              <a:rPr lang="en-US" sz="1000" dirty="0"/>
              <a:t>Stateful/No Replay</a:t>
            </a:r>
          </a:p>
        </p:txBody>
      </p:sp>
      <p:cxnSp>
        <p:nvCxnSpPr>
          <p:cNvPr id="1024" name="Straight Arrow Connector 1023">
            <a:extLst>
              <a:ext uri="{FF2B5EF4-FFF2-40B4-BE49-F238E27FC236}">
                <a16:creationId xmlns:a16="http://schemas.microsoft.com/office/drawing/2014/main" id="{7ED1AD4D-D4AD-8ED9-EDF4-4EE892EC5614}"/>
              </a:ext>
            </a:extLst>
          </p:cNvPr>
          <p:cNvCxnSpPr/>
          <p:nvPr/>
        </p:nvCxnSpPr>
        <p:spPr>
          <a:xfrm>
            <a:off x="2035277" y="1797337"/>
            <a:ext cx="0" cy="22614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25" name="Straight Arrow Connector 1024">
            <a:extLst>
              <a:ext uri="{FF2B5EF4-FFF2-40B4-BE49-F238E27FC236}">
                <a16:creationId xmlns:a16="http://schemas.microsoft.com/office/drawing/2014/main" id="{8E490C2F-7019-2454-C31D-12350F5CA711}"/>
              </a:ext>
            </a:extLst>
          </p:cNvPr>
          <p:cNvCxnSpPr/>
          <p:nvPr/>
        </p:nvCxnSpPr>
        <p:spPr>
          <a:xfrm>
            <a:off x="2787445" y="1782589"/>
            <a:ext cx="0" cy="22614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027" name="Straight Arrow Connector 1026">
            <a:extLst>
              <a:ext uri="{FF2B5EF4-FFF2-40B4-BE49-F238E27FC236}">
                <a16:creationId xmlns:a16="http://schemas.microsoft.com/office/drawing/2014/main" id="{DDC87653-A11B-6C4B-9D3B-7F6133F5B599}"/>
              </a:ext>
            </a:extLst>
          </p:cNvPr>
          <p:cNvCxnSpPr/>
          <p:nvPr/>
        </p:nvCxnSpPr>
        <p:spPr>
          <a:xfrm>
            <a:off x="3613355" y="1753092"/>
            <a:ext cx="0" cy="22614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031" name="TextBox 1030">
            <a:extLst>
              <a:ext uri="{FF2B5EF4-FFF2-40B4-BE49-F238E27FC236}">
                <a16:creationId xmlns:a16="http://schemas.microsoft.com/office/drawing/2014/main" id="{AF25AD65-ABEE-C826-9D0F-F1EE6B67F928}"/>
              </a:ext>
            </a:extLst>
          </p:cNvPr>
          <p:cNvSpPr txBox="1"/>
          <p:nvPr/>
        </p:nvSpPr>
        <p:spPr>
          <a:xfrm>
            <a:off x="8878532" y="3480800"/>
            <a:ext cx="1101213" cy="400110"/>
          </a:xfrm>
          <a:prstGeom prst="rect">
            <a:avLst/>
          </a:prstGeom>
          <a:noFill/>
        </p:spPr>
        <p:txBody>
          <a:bodyPr wrap="square">
            <a:spAutoFit/>
          </a:bodyPr>
          <a:lstStyle/>
          <a:p>
            <a:pPr algn="ctr"/>
            <a:r>
              <a:rPr lang="en-US" sz="1000" dirty="0"/>
              <a:t>Approve</a:t>
            </a:r>
          </a:p>
          <a:p>
            <a:pPr algn="ctr"/>
            <a:r>
              <a:rPr lang="en-US" sz="1000" dirty="0"/>
              <a:t>Underwriting</a:t>
            </a:r>
          </a:p>
        </p:txBody>
      </p:sp>
      <p:cxnSp>
        <p:nvCxnSpPr>
          <p:cNvPr id="1043" name="Connector: Elbow 1042">
            <a:extLst>
              <a:ext uri="{FF2B5EF4-FFF2-40B4-BE49-F238E27FC236}">
                <a16:creationId xmlns:a16="http://schemas.microsoft.com/office/drawing/2014/main" id="{DF2A0EDD-1715-5A37-EA5F-E2B01C471B0D}"/>
              </a:ext>
            </a:extLst>
          </p:cNvPr>
          <p:cNvCxnSpPr/>
          <p:nvPr/>
        </p:nvCxnSpPr>
        <p:spPr>
          <a:xfrm rot="10800000">
            <a:off x="8347587" y="2878885"/>
            <a:ext cx="2733368" cy="2448232"/>
          </a:xfrm>
          <a:prstGeom prst="bentConnector3">
            <a:avLst>
              <a:gd name="adj1" fmla="val -7194"/>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1045" name="TextBox 1044">
            <a:extLst>
              <a:ext uri="{FF2B5EF4-FFF2-40B4-BE49-F238E27FC236}">
                <a16:creationId xmlns:a16="http://schemas.microsoft.com/office/drawing/2014/main" id="{CF1D716B-ACC8-AF13-B8A2-D99FE1329D9A}"/>
              </a:ext>
            </a:extLst>
          </p:cNvPr>
          <p:cNvSpPr txBox="1"/>
          <p:nvPr/>
        </p:nvSpPr>
        <p:spPr>
          <a:xfrm>
            <a:off x="10014155" y="2069038"/>
            <a:ext cx="1922205"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err="1"/>
              <a:t>ItemFulfilled</a:t>
            </a:r>
            <a:endParaRPr lang="en-US" sz="1000" dirty="0"/>
          </a:p>
          <a:p>
            <a:pPr marL="171450" indent="-171450">
              <a:buFont typeface="Arial" panose="020B0604020202020204" pitchFamily="34" charset="0"/>
              <a:buChar char="•"/>
            </a:pPr>
            <a:r>
              <a:rPr lang="en-US" sz="1000" dirty="0" err="1"/>
              <a:t>ItemShipped</a:t>
            </a:r>
            <a:endParaRPr lang="en-US" sz="1000" dirty="0"/>
          </a:p>
          <a:p>
            <a:pPr marL="171450" indent="-171450">
              <a:buFont typeface="Arial" panose="020B0604020202020204" pitchFamily="34" charset="0"/>
              <a:buChar char="•"/>
            </a:pPr>
            <a:r>
              <a:rPr lang="en-US" sz="1000" dirty="0" err="1"/>
              <a:t>FulfillmentCompleted</a:t>
            </a:r>
            <a:endParaRPr lang="en-US" sz="1000" dirty="0"/>
          </a:p>
          <a:p>
            <a:pPr marL="171450" indent="-171450">
              <a:buFont typeface="Arial" panose="020B0604020202020204" pitchFamily="34" charset="0"/>
              <a:buChar char="•"/>
            </a:pPr>
            <a:r>
              <a:rPr lang="en-US" sz="1000" dirty="0" err="1"/>
              <a:t>FulfillmentFailed</a:t>
            </a:r>
            <a:endParaRPr lang="en-US" sz="1000" dirty="0"/>
          </a:p>
          <a:p>
            <a:pPr marL="171450" indent="-171450">
              <a:buFont typeface="Arial" panose="020B0604020202020204" pitchFamily="34" charset="0"/>
              <a:buChar char="•"/>
            </a:pPr>
            <a:r>
              <a:rPr lang="en-US" sz="1000" dirty="0" err="1"/>
              <a:t>DeliveryConfirmed</a:t>
            </a:r>
            <a:endParaRPr lang="en-US" sz="1000" dirty="0"/>
          </a:p>
        </p:txBody>
      </p:sp>
      <p:cxnSp>
        <p:nvCxnSpPr>
          <p:cNvPr id="1047" name="Connector: Elbow 1046">
            <a:extLst>
              <a:ext uri="{FF2B5EF4-FFF2-40B4-BE49-F238E27FC236}">
                <a16:creationId xmlns:a16="http://schemas.microsoft.com/office/drawing/2014/main" id="{8046535A-C52F-255C-3C45-87997BF29B00}"/>
              </a:ext>
            </a:extLst>
          </p:cNvPr>
          <p:cNvCxnSpPr>
            <a:cxnSpLocks/>
            <a:stCxn id="17" idx="2"/>
            <a:endCxn id="1036" idx="0"/>
          </p:cNvCxnSpPr>
          <p:nvPr/>
        </p:nvCxnSpPr>
        <p:spPr>
          <a:xfrm rot="5400000">
            <a:off x="6654509" y="2665562"/>
            <a:ext cx="340615" cy="1182327"/>
          </a:xfrm>
          <a:prstGeom prst="bentConnector3">
            <a:avLst>
              <a:gd name="adj1" fmla="val 50000"/>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1051" name="Connector: Elbow 1050">
            <a:extLst>
              <a:ext uri="{FF2B5EF4-FFF2-40B4-BE49-F238E27FC236}">
                <a16:creationId xmlns:a16="http://schemas.microsoft.com/office/drawing/2014/main" id="{C26635A1-136C-C4B1-F256-BB09BDAB54AA}"/>
              </a:ext>
            </a:extLst>
          </p:cNvPr>
          <p:cNvCxnSpPr>
            <a:cxnSpLocks/>
          </p:cNvCxnSpPr>
          <p:nvPr/>
        </p:nvCxnSpPr>
        <p:spPr>
          <a:xfrm flipH="1">
            <a:off x="4748981" y="2741234"/>
            <a:ext cx="1887793" cy="2261419"/>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1121" name="TextBox 1120">
            <a:extLst>
              <a:ext uri="{FF2B5EF4-FFF2-40B4-BE49-F238E27FC236}">
                <a16:creationId xmlns:a16="http://schemas.microsoft.com/office/drawing/2014/main" id="{C2941D30-4A75-2792-B72A-03D2510CB842}"/>
              </a:ext>
            </a:extLst>
          </p:cNvPr>
          <p:cNvSpPr txBox="1"/>
          <p:nvPr/>
        </p:nvSpPr>
        <p:spPr>
          <a:xfrm>
            <a:off x="9881417" y="4501208"/>
            <a:ext cx="1504339" cy="430887"/>
          </a:xfrm>
          <a:prstGeom prst="rect">
            <a:avLst/>
          </a:prstGeom>
          <a:noFill/>
        </p:spPr>
        <p:txBody>
          <a:bodyPr wrap="square" rtlCol="0">
            <a:spAutoFit/>
          </a:bodyPr>
          <a:lstStyle/>
          <a:p>
            <a:pPr algn="ctr"/>
            <a:r>
              <a:rPr lang="en-US" sz="1100" i="1" dirty="0"/>
              <a:t>On-Prem Gateway</a:t>
            </a:r>
          </a:p>
          <a:p>
            <a:pPr algn="ctr"/>
            <a:r>
              <a:rPr lang="en-US" sz="1100" i="1" dirty="0"/>
              <a:t>ER/S2S, Azure Ark</a:t>
            </a:r>
          </a:p>
        </p:txBody>
      </p:sp>
      <p:sp>
        <p:nvSpPr>
          <p:cNvPr id="1122" name="TextBox 1121">
            <a:extLst>
              <a:ext uri="{FF2B5EF4-FFF2-40B4-BE49-F238E27FC236}">
                <a16:creationId xmlns:a16="http://schemas.microsoft.com/office/drawing/2014/main" id="{93003EB8-8307-E277-C0B6-369341876299}"/>
              </a:ext>
            </a:extLst>
          </p:cNvPr>
          <p:cNvSpPr txBox="1"/>
          <p:nvPr/>
        </p:nvSpPr>
        <p:spPr>
          <a:xfrm>
            <a:off x="5171762" y="4375536"/>
            <a:ext cx="589942" cy="246221"/>
          </a:xfrm>
          <a:prstGeom prst="rect">
            <a:avLst/>
          </a:prstGeom>
          <a:noFill/>
        </p:spPr>
        <p:txBody>
          <a:bodyPr wrap="square">
            <a:spAutoFit/>
          </a:bodyPr>
          <a:lstStyle/>
          <a:p>
            <a:r>
              <a:rPr lang="en-US" sz="1000" dirty="0"/>
              <a:t>Billing</a:t>
            </a:r>
          </a:p>
        </p:txBody>
      </p:sp>
      <p:sp>
        <p:nvSpPr>
          <p:cNvPr id="1123" name="TextBox 1122">
            <a:extLst>
              <a:ext uri="{FF2B5EF4-FFF2-40B4-BE49-F238E27FC236}">
                <a16:creationId xmlns:a16="http://schemas.microsoft.com/office/drawing/2014/main" id="{661D0D56-FC99-6404-28A2-29FC9DF35C18}"/>
              </a:ext>
            </a:extLst>
          </p:cNvPr>
          <p:cNvSpPr txBox="1"/>
          <p:nvPr/>
        </p:nvSpPr>
        <p:spPr>
          <a:xfrm>
            <a:off x="6779337" y="3230077"/>
            <a:ext cx="589942" cy="246221"/>
          </a:xfrm>
          <a:prstGeom prst="rect">
            <a:avLst/>
          </a:prstGeom>
          <a:noFill/>
        </p:spPr>
        <p:txBody>
          <a:bodyPr wrap="square">
            <a:spAutoFit/>
          </a:bodyPr>
          <a:lstStyle/>
          <a:p>
            <a:r>
              <a:rPr lang="en-US" sz="1000" dirty="0"/>
              <a:t>Billing</a:t>
            </a:r>
          </a:p>
        </p:txBody>
      </p:sp>
      <p:pic>
        <p:nvPicPr>
          <p:cNvPr id="4" name="Picture 2" descr="Downloads">
            <a:extLst>
              <a:ext uri="{FF2B5EF4-FFF2-40B4-BE49-F238E27FC236}">
                <a16:creationId xmlns:a16="http://schemas.microsoft.com/office/drawing/2014/main" id="{F9CC9A3C-4312-45A5-285D-FAF7B79950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39234" y="5100974"/>
            <a:ext cx="640200" cy="6341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4EC9DF-21B9-D776-8C6F-820239669617}"/>
              </a:ext>
            </a:extLst>
          </p:cNvPr>
          <p:cNvSpPr txBox="1"/>
          <p:nvPr/>
        </p:nvSpPr>
        <p:spPr>
          <a:xfrm>
            <a:off x="693170" y="5697974"/>
            <a:ext cx="1597746" cy="246221"/>
          </a:xfrm>
          <a:prstGeom prst="rect">
            <a:avLst/>
          </a:prstGeom>
          <a:noFill/>
        </p:spPr>
        <p:txBody>
          <a:bodyPr wrap="square">
            <a:spAutoFit/>
          </a:bodyPr>
          <a:lstStyle/>
          <a:p>
            <a:r>
              <a:rPr lang="en-US" sz="1000" dirty="0"/>
              <a:t>Platform Observability</a:t>
            </a:r>
          </a:p>
        </p:txBody>
      </p:sp>
      <p:cxnSp>
        <p:nvCxnSpPr>
          <p:cNvPr id="6" name="Connector: Elbow 5">
            <a:extLst>
              <a:ext uri="{FF2B5EF4-FFF2-40B4-BE49-F238E27FC236}">
                <a16:creationId xmlns:a16="http://schemas.microsoft.com/office/drawing/2014/main" id="{64707FE5-7268-9992-7D70-26C732B7A056}"/>
              </a:ext>
            </a:extLst>
          </p:cNvPr>
          <p:cNvCxnSpPr>
            <a:cxnSpLocks/>
          </p:cNvCxnSpPr>
          <p:nvPr/>
        </p:nvCxnSpPr>
        <p:spPr>
          <a:xfrm rot="10800000" flipV="1">
            <a:off x="3962401" y="1807169"/>
            <a:ext cx="2871019" cy="383458"/>
          </a:xfrm>
          <a:prstGeom prst="bentConnector3">
            <a:avLst>
              <a:gd name="adj1" fmla="val 76370"/>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67A9D44-A9A9-24AA-2C00-9005217D6638}"/>
              </a:ext>
            </a:extLst>
          </p:cNvPr>
          <p:cNvCxnSpPr>
            <a:cxnSpLocks/>
            <a:stCxn id="4" idx="0"/>
          </p:cNvCxnSpPr>
          <p:nvPr/>
        </p:nvCxnSpPr>
        <p:spPr>
          <a:xfrm flipV="1">
            <a:off x="1459334" y="3301672"/>
            <a:ext cx="398963" cy="1799302"/>
          </a:xfrm>
          <a:prstGeom prst="straightConnector1">
            <a:avLst/>
          </a:prstGeom>
          <a:ln>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A66FDC8-FFEE-BA24-7DE9-7B8CD12D52E7}"/>
              </a:ext>
            </a:extLst>
          </p:cNvPr>
          <p:cNvCxnSpPr>
            <a:cxnSpLocks/>
          </p:cNvCxnSpPr>
          <p:nvPr/>
        </p:nvCxnSpPr>
        <p:spPr>
          <a:xfrm flipV="1">
            <a:off x="1789471" y="2613414"/>
            <a:ext cx="4807974" cy="2959510"/>
          </a:xfrm>
          <a:prstGeom prst="straightConnector1">
            <a:avLst/>
          </a:prstGeom>
          <a:ln>
            <a:prstDash val="dash"/>
            <a:headEnd type="triangl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88EB3C0B-35B8-6754-013F-E3A97C290685}"/>
              </a:ext>
            </a:extLst>
          </p:cNvPr>
          <p:cNvCxnSpPr>
            <a:cxnSpLocks/>
            <a:endCxn id="1036" idx="1"/>
          </p:cNvCxnSpPr>
          <p:nvPr/>
        </p:nvCxnSpPr>
        <p:spPr>
          <a:xfrm flipV="1">
            <a:off x="1740310" y="3731834"/>
            <a:ext cx="4188541" cy="1919748"/>
          </a:xfrm>
          <a:prstGeom prst="straightConnector1">
            <a:avLst/>
          </a:prstGeom>
          <a:ln>
            <a:prstDash val="dashDot"/>
            <a:headEnd type="triangle"/>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358125A9-E309-C6F2-ADBC-77CE8F58DE35}"/>
              </a:ext>
            </a:extLst>
          </p:cNvPr>
          <p:cNvCxnSpPr>
            <a:cxnSpLocks/>
            <a:stCxn id="1038" idx="2"/>
            <a:endCxn id="5" idx="2"/>
          </p:cNvCxnSpPr>
          <p:nvPr/>
        </p:nvCxnSpPr>
        <p:spPr>
          <a:xfrm rot="5400000">
            <a:off x="4041925" y="1550043"/>
            <a:ext cx="1844270" cy="6944034"/>
          </a:xfrm>
          <a:prstGeom prst="bentConnector3">
            <a:avLst>
              <a:gd name="adj1" fmla="val 118100"/>
            </a:avLst>
          </a:prstGeom>
          <a:ln>
            <a:prstDash val="dash"/>
            <a:headEnd type="arrow"/>
            <a:tailEnd type="arrow"/>
          </a:ln>
        </p:spPr>
        <p:style>
          <a:lnRef idx="1">
            <a:schemeClr val="dk1"/>
          </a:lnRef>
          <a:fillRef idx="0">
            <a:schemeClr val="dk1"/>
          </a:fillRef>
          <a:effectRef idx="0">
            <a:schemeClr val="dk1"/>
          </a:effectRef>
          <a:fontRef idx="minor">
            <a:schemeClr val="tx1"/>
          </a:fontRef>
        </p:style>
      </p:cxnSp>
      <p:cxnSp>
        <p:nvCxnSpPr>
          <p:cNvPr id="1052" name="Straight Arrow Connector 1051">
            <a:extLst>
              <a:ext uri="{FF2B5EF4-FFF2-40B4-BE49-F238E27FC236}">
                <a16:creationId xmlns:a16="http://schemas.microsoft.com/office/drawing/2014/main" id="{6A7FED62-A55A-C2C5-8BF2-6B2FD135E171}"/>
              </a:ext>
            </a:extLst>
          </p:cNvPr>
          <p:cNvCxnSpPr>
            <a:cxnSpLocks/>
          </p:cNvCxnSpPr>
          <p:nvPr/>
        </p:nvCxnSpPr>
        <p:spPr>
          <a:xfrm>
            <a:off x="2192594" y="5592588"/>
            <a:ext cx="1435509" cy="0"/>
          </a:xfrm>
          <a:prstGeom prst="straightConnector1">
            <a:avLst/>
          </a:prstGeom>
          <a:ln>
            <a:prstDash val="dash"/>
            <a:headEnd type="triangle"/>
            <a:tailEnd type="triangle"/>
          </a:ln>
        </p:spPr>
        <p:style>
          <a:lnRef idx="1">
            <a:schemeClr val="dk1"/>
          </a:lnRef>
          <a:fillRef idx="0">
            <a:schemeClr val="dk1"/>
          </a:fillRef>
          <a:effectRef idx="0">
            <a:schemeClr val="dk1"/>
          </a:effectRef>
          <a:fontRef idx="minor">
            <a:schemeClr val="tx1"/>
          </a:fontRef>
        </p:style>
      </p:cxnSp>
      <p:sp>
        <p:nvSpPr>
          <p:cNvPr id="1057" name="TextBox 1056">
            <a:extLst>
              <a:ext uri="{FF2B5EF4-FFF2-40B4-BE49-F238E27FC236}">
                <a16:creationId xmlns:a16="http://schemas.microsoft.com/office/drawing/2014/main" id="{FE18CD59-44D0-81A7-D770-65EA85D821FA}"/>
              </a:ext>
            </a:extLst>
          </p:cNvPr>
          <p:cNvSpPr txBox="1"/>
          <p:nvPr/>
        </p:nvSpPr>
        <p:spPr>
          <a:xfrm>
            <a:off x="601730" y="3411974"/>
            <a:ext cx="1257550" cy="707886"/>
          </a:xfrm>
          <a:prstGeom prst="rect">
            <a:avLst/>
          </a:prstGeom>
          <a:noFill/>
        </p:spPr>
        <p:txBody>
          <a:bodyPr wrap="square">
            <a:spAutoFit/>
          </a:bodyPr>
          <a:lstStyle/>
          <a:p>
            <a:r>
              <a:rPr lang="en-US" sz="800" dirty="0"/>
              <a:t>Ingestion Success %</a:t>
            </a:r>
          </a:p>
          <a:p>
            <a:r>
              <a:rPr lang="en-US" sz="800" dirty="0"/>
              <a:t>Schema Validation Fail Rate</a:t>
            </a:r>
          </a:p>
          <a:p>
            <a:r>
              <a:rPr lang="en-US" sz="800" dirty="0"/>
              <a:t>Time-to-Onboard (days)</a:t>
            </a:r>
          </a:p>
        </p:txBody>
      </p:sp>
      <p:sp>
        <p:nvSpPr>
          <p:cNvPr id="1058" name="TextBox 1057">
            <a:extLst>
              <a:ext uri="{FF2B5EF4-FFF2-40B4-BE49-F238E27FC236}">
                <a16:creationId xmlns:a16="http://schemas.microsoft.com/office/drawing/2014/main" id="{E7B1485D-F31E-E2C1-6D20-28BA5E2D2919}"/>
              </a:ext>
            </a:extLst>
          </p:cNvPr>
          <p:cNvSpPr txBox="1"/>
          <p:nvPr/>
        </p:nvSpPr>
        <p:spPr>
          <a:xfrm>
            <a:off x="1780290" y="3432294"/>
            <a:ext cx="1308350" cy="584775"/>
          </a:xfrm>
          <a:prstGeom prst="rect">
            <a:avLst/>
          </a:prstGeom>
          <a:noFill/>
        </p:spPr>
        <p:txBody>
          <a:bodyPr wrap="square">
            <a:spAutoFit/>
          </a:bodyPr>
          <a:lstStyle/>
          <a:p>
            <a:r>
              <a:rPr lang="en-US" sz="800" dirty="0"/>
              <a:t>Validation Error Rate</a:t>
            </a:r>
          </a:p>
          <a:p>
            <a:r>
              <a:rPr lang="en-US" sz="800" dirty="0"/>
              <a:t>Lint Warnings / Partner</a:t>
            </a:r>
          </a:p>
          <a:p>
            <a:r>
              <a:rPr lang="en-US" sz="800" dirty="0"/>
              <a:t>Quarantine Volume</a:t>
            </a:r>
          </a:p>
        </p:txBody>
      </p:sp>
      <p:sp>
        <p:nvSpPr>
          <p:cNvPr id="1059" name="TextBox 1058">
            <a:extLst>
              <a:ext uri="{FF2B5EF4-FFF2-40B4-BE49-F238E27FC236}">
                <a16:creationId xmlns:a16="http://schemas.microsoft.com/office/drawing/2014/main" id="{70BB584D-DDF5-D03D-CA38-9AF796EEAB2A}"/>
              </a:ext>
            </a:extLst>
          </p:cNvPr>
          <p:cNvSpPr txBox="1"/>
          <p:nvPr/>
        </p:nvSpPr>
        <p:spPr>
          <a:xfrm>
            <a:off x="1881890" y="4387334"/>
            <a:ext cx="1735070" cy="461665"/>
          </a:xfrm>
          <a:prstGeom prst="rect">
            <a:avLst/>
          </a:prstGeom>
          <a:noFill/>
        </p:spPr>
        <p:txBody>
          <a:bodyPr wrap="square">
            <a:spAutoFit/>
          </a:bodyPr>
          <a:lstStyle/>
          <a:p>
            <a:r>
              <a:rPr lang="en-US" sz="800" dirty="0"/>
              <a:t>Consumer Lag (by group)</a:t>
            </a:r>
          </a:p>
          <a:p>
            <a:r>
              <a:rPr lang="en-US" sz="800" dirty="0"/>
              <a:t>Throughput (events/sec)DLQ / Poison Events</a:t>
            </a:r>
          </a:p>
        </p:txBody>
      </p:sp>
      <p:sp>
        <p:nvSpPr>
          <p:cNvPr id="1060" name="TextBox 1059">
            <a:extLst>
              <a:ext uri="{FF2B5EF4-FFF2-40B4-BE49-F238E27FC236}">
                <a16:creationId xmlns:a16="http://schemas.microsoft.com/office/drawing/2014/main" id="{90758CC5-169C-FCCF-29E3-086E7E921BFB}"/>
              </a:ext>
            </a:extLst>
          </p:cNvPr>
          <p:cNvSpPr txBox="1"/>
          <p:nvPr/>
        </p:nvSpPr>
        <p:spPr>
          <a:xfrm>
            <a:off x="4107585" y="3347409"/>
            <a:ext cx="1552190" cy="584775"/>
          </a:xfrm>
          <a:prstGeom prst="rect">
            <a:avLst/>
          </a:prstGeom>
          <a:noFill/>
        </p:spPr>
        <p:txBody>
          <a:bodyPr wrap="square">
            <a:spAutoFit/>
          </a:bodyPr>
          <a:lstStyle/>
          <a:p>
            <a:r>
              <a:rPr lang="en-US" sz="800" dirty="0"/>
              <a:t>P95 / P99 Latency</a:t>
            </a:r>
          </a:p>
          <a:p>
            <a:r>
              <a:rPr lang="en-US" sz="800" dirty="0"/>
              <a:t>Auth / Throttle ErrorsRequests per Consumer</a:t>
            </a:r>
          </a:p>
        </p:txBody>
      </p:sp>
      <p:sp>
        <p:nvSpPr>
          <p:cNvPr id="1061" name="TextBox 1060">
            <a:extLst>
              <a:ext uri="{FF2B5EF4-FFF2-40B4-BE49-F238E27FC236}">
                <a16:creationId xmlns:a16="http://schemas.microsoft.com/office/drawing/2014/main" id="{27B85955-8907-845B-522E-FA2C501B15D3}"/>
              </a:ext>
            </a:extLst>
          </p:cNvPr>
          <p:cNvSpPr txBox="1"/>
          <p:nvPr/>
        </p:nvSpPr>
        <p:spPr>
          <a:xfrm>
            <a:off x="2267970" y="5413494"/>
            <a:ext cx="1460750" cy="461665"/>
          </a:xfrm>
          <a:prstGeom prst="rect">
            <a:avLst/>
          </a:prstGeom>
          <a:noFill/>
        </p:spPr>
        <p:txBody>
          <a:bodyPr wrap="square">
            <a:spAutoFit/>
          </a:bodyPr>
          <a:lstStyle/>
          <a:p>
            <a:r>
              <a:rPr lang="en-US" sz="800" dirty="0"/>
              <a:t>Decision Success Rate</a:t>
            </a:r>
          </a:p>
          <a:p>
            <a:r>
              <a:rPr lang="en-US" sz="800" dirty="0"/>
              <a:t>Time-to-Decision (SLO)Business Exceptions</a:t>
            </a:r>
          </a:p>
        </p:txBody>
      </p:sp>
      <p:sp>
        <p:nvSpPr>
          <p:cNvPr id="1062" name="TextBox 1061">
            <a:extLst>
              <a:ext uri="{FF2B5EF4-FFF2-40B4-BE49-F238E27FC236}">
                <a16:creationId xmlns:a16="http://schemas.microsoft.com/office/drawing/2014/main" id="{201DE8F3-BF22-BD5F-66AB-64FED547C8F1}"/>
              </a:ext>
            </a:extLst>
          </p:cNvPr>
          <p:cNvSpPr txBox="1"/>
          <p:nvPr/>
        </p:nvSpPr>
        <p:spPr>
          <a:xfrm>
            <a:off x="3883410" y="6053574"/>
            <a:ext cx="3380990" cy="215444"/>
          </a:xfrm>
          <a:prstGeom prst="rect">
            <a:avLst/>
          </a:prstGeom>
          <a:noFill/>
        </p:spPr>
        <p:txBody>
          <a:bodyPr wrap="square">
            <a:spAutoFit/>
          </a:bodyPr>
          <a:lstStyle/>
          <a:p>
            <a:r>
              <a:rPr lang="en-US" sz="800" dirty="0"/>
              <a:t>Workflow Completion Time, Orchestration Failures, Retry Rate</a:t>
            </a:r>
          </a:p>
        </p:txBody>
      </p:sp>
      <p:pic>
        <p:nvPicPr>
          <p:cNvPr id="9" name="Picture 8">
            <a:extLst>
              <a:ext uri="{FF2B5EF4-FFF2-40B4-BE49-F238E27FC236}">
                <a16:creationId xmlns:a16="http://schemas.microsoft.com/office/drawing/2014/main" id="{3A280F8B-0999-297D-82AA-2B36C1F8AF5C}"/>
              </a:ext>
            </a:extLst>
          </p:cNvPr>
          <p:cNvPicPr>
            <a:picLocks noChangeAspect="1"/>
          </p:cNvPicPr>
          <p:nvPr/>
        </p:nvPicPr>
        <p:blipFill>
          <a:blip r:embed="rId12"/>
          <a:stretch>
            <a:fillRect/>
          </a:stretch>
        </p:blipFill>
        <p:spPr>
          <a:xfrm>
            <a:off x="10793091" y="4218041"/>
            <a:ext cx="451017" cy="235975"/>
          </a:xfrm>
          <a:prstGeom prst="rect">
            <a:avLst/>
          </a:prstGeom>
        </p:spPr>
      </p:pic>
      <p:sp>
        <p:nvSpPr>
          <p:cNvPr id="10" name="TextBox 9">
            <a:extLst>
              <a:ext uri="{FF2B5EF4-FFF2-40B4-BE49-F238E27FC236}">
                <a16:creationId xmlns:a16="http://schemas.microsoft.com/office/drawing/2014/main" id="{A0A1B6BF-C5F1-39FC-FDBD-1D11B3FA5A77}"/>
              </a:ext>
            </a:extLst>
          </p:cNvPr>
          <p:cNvSpPr txBox="1"/>
          <p:nvPr/>
        </p:nvSpPr>
        <p:spPr>
          <a:xfrm>
            <a:off x="4414685" y="1608410"/>
            <a:ext cx="2238150" cy="215444"/>
          </a:xfrm>
          <a:prstGeom prst="rect">
            <a:avLst/>
          </a:prstGeom>
          <a:noFill/>
        </p:spPr>
        <p:txBody>
          <a:bodyPr wrap="square">
            <a:spAutoFit/>
          </a:bodyPr>
          <a:lstStyle/>
          <a:p>
            <a:r>
              <a:rPr lang="en-US" sz="800" dirty="0"/>
              <a:t>Decisions Event (12-nomalized key fields)</a:t>
            </a:r>
          </a:p>
        </p:txBody>
      </p:sp>
      <p:pic>
        <p:nvPicPr>
          <p:cNvPr id="24" name="Picture 10" descr="Microsoft Fabric - everything you need to know - LicenseQ">
            <a:extLst>
              <a:ext uri="{FF2B5EF4-FFF2-40B4-BE49-F238E27FC236}">
                <a16:creationId xmlns:a16="http://schemas.microsoft.com/office/drawing/2014/main" id="{E087C1B9-8D2E-5276-223A-420F7BBB3D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9936" y="5139813"/>
            <a:ext cx="606220" cy="60622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or: Elbow 26">
            <a:extLst>
              <a:ext uri="{FF2B5EF4-FFF2-40B4-BE49-F238E27FC236}">
                <a16:creationId xmlns:a16="http://schemas.microsoft.com/office/drawing/2014/main" id="{027E9F86-8D2D-B3A7-E173-293847476AC6}"/>
              </a:ext>
            </a:extLst>
          </p:cNvPr>
          <p:cNvCxnSpPr>
            <a:cxnSpLocks/>
          </p:cNvCxnSpPr>
          <p:nvPr/>
        </p:nvCxnSpPr>
        <p:spPr>
          <a:xfrm>
            <a:off x="3913239" y="3028335"/>
            <a:ext cx="2231922" cy="501446"/>
          </a:xfrm>
          <a:prstGeom prst="bentConnector3">
            <a:avLst>
              <a:gd name="adj1" fmla="val 5881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E5B10A43-9B06-F793-2917-CAA29E048084}"/>
              </a:ext>
            </a:extLst>
          </p:cNvPr>
          <p:cNvSpPr txBox="1"/>
          <p:nvPr/>
        </p:nvSpPr>
        <p:spPr>
          <a:xfrm>
            <a:off x="4067601" y="3003936"/>
            <a:ext cx="1257550" cy="338554"/>
          </a:xfrm>
          <a:prstGeom prst="rect">
            <a:avLst/>
          </a:prstGeom>
          <a:noFill/>
        </p:spPr>
        <p:txBody>
          <a:bodyPr wrap="square">
            <a:spAutoFit/>
          </a:bodyPr>
          <a:lstStyle/>
          <a:p>
            <a:r>
              <a:rPr lang="en-US" sz="800" dirty="0"/>
              <a:t>Schema validation (2.1)</a:t>
            </a:r>
          </a:p>
        </p:txBody>
      </p:sp>
      <p:sp>
        <p:nvSpPr>
          <p:cNvPr id="49" name="TextBox 48">
            <a:extLst>
              <a:ext uri="{FF2B5EF4-FFF2-40B4-BE49-F238E27FC236}">
                <a16:creationId xmlns:a16="http://schemas.microsoft.com/office/drawing/2014/main" id="{B5DDB3DE-8759-098A-FCBA-DB687CC824DD}"/>
              </a:ext>
            </a:extLst>
          </p:cNvPr>
          <p:cNvSpPr txBox="1"/>
          <p:nvPr/>
        </p:nvSpPr>
        <p:spPr>
          <a:xfrm>
            <a:off x="1455175" y="1784735"/>
            <a:ext cx="658761" cy="215444"/>
          </a:xfrm>
          <a:prstGeom prst="rect">
            <a:avLst/>
          </a:prstGeom>
          <a:noFill/>
        </p:spPr>
        <p:txBody>
          <a:bodyPr wrap="square">
            <a:spAutoFit/>
          </a:bodyPr>
          <a:lstStyle/>
          <a:p>
            <a:r>
              <a:rPr lang="en-US" sz="800" dirty="0"/>
              <a:t>10-fields</a:t>
            </a:r>
          </a:p>
        </p:txBody>
      </p:sp>
      <p:sp>
        <p:nvSpPr>
          <p:cNvPr id="51" name="TextBox 50">
            <a:extLst>
              <a:ext uri="{FF2B5EF4-FFF2-40B4-BE49-F238E27FC236}">
                <a16:creationId xmlns:a16="http://schemas.microsoft.com/office/drawing/2014/main" id="{07F9D0F7-0738-6EB3-E439-03AA446790DA}"/>
              </a:ext>
            </a:extLst>
          </p:cNvPr>
          <p:cNvSpPr txBox="1"/>
          <p:nvPr/>
        </p:nvSpPr>
        <p:spPr>
          <a:xfrm>
            <a:off x="2168014" y="1779819"/>
            <a:ext cx="658761" cy="215444"/>
          </a:xfrm>
          <a:prstGeom prst="rect">
            <a:avLst/>
          </a:prstGeom>
          <a:noFill/>
        </p:spPr>
        <p:txBody>
          <a:bodyPr wrap="square">
            <a:spAutoFit/>
          </a:bodyPr>
          <a:lstStyle/>
          <a:p>
            <a:r>
              <a:rPr lang="en-US" sz="800" dirty="0"/>
              <a:t>13-fields</a:t>
            </a:r>
          </a:p>
        </p:txBody>
      </p:sp>
      <p:sp>
        <p:nvSpPr>
          <p:cNvPr id="3" name="Flowchart: Connector 2">
            <a:extLst>
              <a:ext uri="{FF2B5EF4-FFF2-40B4-BE49-F238E27FC236}">
                <a16:creationId xmlns:a16="http://schemas.microsoft.com/office/drawing/2014/main" id="{04CE0887-60B8-9774-3CD2-9A198D679300}"/>
              </a:ext>
            </a:extLst>
          </p:cNvPr>
          <p:cNvSpPr/>
          <p:nvPr/>
        </p:nvSpPr>
        <p:spPr>
          <a:xfrm>
            <a:off x="2644877" y="1111046"/>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8" name="Flowchart: Connector 7">
            <a:extLst>
              <a:ext uri="{FF2B5EF4-FFF2-40B4-BE49-F238E27FC236}">
                <a16:creationId xmlns:a16="http://schemas.microsoft.com/office/drawing/2014/main" id="{B990723F-D6C1-9BEE-00B5-D1197039B90C}"/>
              </a:ext>
            </a:extLst>
          </p:cNvPr>
          <p:cNvSpPr/>
          <p:nvPr/>
        </p:nvSpPr>
        <p:spPr>
          <a:xfrm>
            <a:off x="3038168" y="1858297"/>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11" name="Flowchart: Connector 10">
            <a:extLst>
              <a:ext uri="{FF2B5EF4-FFF2-40B4-BE49-F238E27FC236}">
                <a16:creationId xmlns:a16="http://schemas.microsoft.com/office/drawing/2014/main" id="{56389FD9-9C25-328C-0A6C-062CC5C4FE49}"/>
              </a:ext>
            </a:extLst>
          </p:cNvPr>
          <p:cNvSpPr/>
          <p:nvPr/>
        </p:nvSpPr>
        <p:spPr>
          <a:xfrm>
            <a:off x="5850193" y="1936955"/>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16" name="Flowchart: Connector 15">
            <a:extLst>
              <a:ext uri="{FF2B5EF4-FFF2-40B4-BE49-F238E27FC236}">
                <a16:creationId xmlns:a16="http://schemas.microsoft.com/office/drawing/2014/main" id="{7AE28246-24E8-5230-4850-7D6DE00DD4E2}"/>
              </a:ext>
            </a:extLst>
          </p:cNvPr>
          <p:cNvSpPr/>
          <p:nvPr/>
        </p:nvSpPr>
        <p:spPr>
          <a:xfrm>
            <a:off x="8023123" y="1533833"/>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39" name="Flowchart: Connector 38">
            <a:extLst>
              <a:ext uri="{FF2B5EF4-FFF2-40B4-BE49-F238E27FC236}">
                <a16:creationId xmlns:a16="http://schemas.microsoft.com/office/drawing/2014/main" id="{61BDDC76-6271-A1C1-7073-942835823506}"/>
              </a:ext>
            </a:extLst>
          </p:cNvPr>
          <p:cNvSpPr/>
          <p:nvPr/>
        </p:nvSpPr>
        <p:spPr>
          <a:xfrm>
            <a:off x="6907162" y="3416710"/>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43" name="Flowchart: Connector 42">
            <a:extLst>
              <a:ext uri="{FF2B5EF4-FFF2-40B4-BE49-F238E27FC236}">
                <a16:creationId xmlns:a16="http://schemas.microsoft.com/office/drawing/2014/main" id="{DC6FE9D9-77B1-BC04-E366-A8EB67BB4B4F}"/>
              </a:ext>
            </a:extLst>
          </p:cNvPr>
          <p:cNvSpPr/>
          <p:nvPr/>
        </p:nvSpPr>
        <p:spPr>
          <a:xfrm>
            <a:off x="8750710" y="3519949"/>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52" name="Flowchart: Connector 51">
            <a:extLst>
              <a:ext uri="{FF2B5EF4-FFF2-40B4-BE49-F238E27FC236}">
                <a16:creationId xmlns:a16="http://schemas.microsoft.com/office/drawing/2014/main" id="{8C3238A8-4AEB-9009-92F6-F7D6E8D109E8}"/>
              </a:ext>
            </a:extLst>
          </p:cNvPr>
          <p:cNvSpPr/>
          <p:nvPr/>
        </p:nvSpPr>
        <p:spPr>
          <a:xfrm>
            <a:off x="10869562" y="5805949"/>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56" name="Flowchart: Connector 55">
            <a:extLst>
              <a:ext uri="{FF2B5EF4-FFF2-40B4-BE49-F238E27FC236}">
                <a16:creationId xmlns:a16="http://schemas.microsoft.com/office/drawing/2014/main" id="{3A3ECD66-2BAC-7F38-2789-94330D3CFE25}"/>
              </a:ext>
            </a:extLst>
          </p:cNvPr>
          <p:cNvSpPr/>
          <p:nvPr/>
        </p:nvSpPr>
        <p:spPr>
          <a:xfrm>
            <a:off x="7541343" y="5987846"/>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sp>
        <p:nvSpPr>
          <p:cNvPr id="58" name="Flowchart: Connector 57">
            <a:extLst>
              <a:ext uri="{FF2B5EF4-FFF2-40B4-BE49-F238E27FC236}">
                <a16:creationId xmlns:a16="http://schemas.microsoft.com/office/drawing/2014/main" id="{AA0ED605-93C3-8B95-E2DD-18383596F2CF}"/>
              </a:ext>
            </a:extLst>
          </p:cNvPr>
          <p:cNvSpPr/>
          <p:nvPr/>
        </p:nvSpPr>
        <p:spPr>
          <a:xfrm>
            <a:off x="3190569" y="5117691"/>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sp>
        <p:nvSpPr>
          <p:cNvPr id="60" name="Flowchart: Connector 59">
            <a:extLst>
              <a:ext uri="{FF2B5EF4-FFF2-40B4-BE49-F238E27FC236}">
                <a16:creationId xmlns:a16="http://schemas.microsoft.com/office/drawing/2014/main" id="{0B8C7D4F-0767-AF4C-92D1-E42E4B887F6A}"/>
              </a:ext>
            </a:extLst>
          </p:cNvPr>
          <p:cNvSpPr/>
          <p:nvPr/>
        </p:nvSpPr>
        <p:spPr>
          <a:xfrm>
            <a:off x="4173795" y="4154130"/>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sp>
        <p:nvSpPr>
          <p:cNvPr id="61" name="Flowchart: Connector 60">
            <a:extLst>
              <a:ext uri="{FF2B5EF4-FFF2-40B4-BE49-F238E27FC236}">
                <a16:creationId xmlns:a16="http://schemas.microsoft.com/office/drawing/2014/main" id="{A64FE58E-9CB1-E7B4-51C2-E01C500C8F9F}"/>
              </a:ext>
            </a:extLst>
          </p:cNvPr>
          <p:cNvSpPr/>
          <p:nvPr/>
        </p:nvSpPr>
        <p:spPr>
          <a:xfrm>
            <a:off x="1322439" y="4213123"/>
            <a:ext cx="235974" cy="235974"/>
          </a:xfrm>
          <a:prstGeom prst="flowChartConnector">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t>7</a:t>
            </a:r>
          </a:p>
        </p:txBody>
      </p:sp>
    </p:spTree>
    <p:extLst>
      <p:ext uri="{BB962C8B-B14F-4D97-AF65-F5344CB8AC3E}">
        <p14:creationId xmlns:p14="http://schemas.microsoft.com/office/powerpoint/2010/main" val="3025319914"/>
      </p:ext>
    </p:extLst>
  </p:cSld>
  <p:clrMapOvr>
    <a:masterClrMapping/>
  </p:clrMapOvr>
</p:sld>
</file>

<file path=ppt/theme/theme1.xml><?xml version="1.0" encoding="utf-8"?>
<a:theme xmlns:a="http://schemas.openxmlformats.org/drawingml/2006/main" name="Gradient Circle">
  <a:themeElements>
    <a:clrScheme name="Custom 2">
      <a:dk1>
        <a:sysClr val="windowText" lastClr="000000"/>
      </a:dk1>
      <a:lt1>
        <a:sysClr val="window" lastClr="FFFFFF"/>
      </a:lt1>
      <a:dk2>
        <a:srgbClr val="2C3932"/>
      </a:dk2>
      <a:lt2>
        <a:srgbClr val="FDF6EA"/>
      </a:lt2>
      <a:accent1>
        <a:srgbClr val="F0D4DB"/>
      </a:accent1>
      <a:accent2>
        <a:srgbClr val="DBE7F5"/>
      </a:accent2>
      <a:accent3>
        <a:srgbClr val="C9E2D6"/>
      </a:accent3>
      <a:accent4>
        <a:srgbClr val="BABAD6"/>
      </a:accent4>
      <a:accent5>
        <a:srgbClr val="F0D2BF"/>
      </a:accent5>
      <a:accent6>
        <a:srgbClr val="F3E49A"/>
      </a:accent6>
      <a:hlink>
        <a:srgbClr val="7030A0"/>
      </a:hlink>
      <a:folHlink>
        <a:srgbClr val="107573"/>
      </a:folHlink>
    </a:clrScheme>
    <a:fontScheme name="Custom 10">
      <a:majorFont>
        <a:latin typeface="Lora"/>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 Circle_Keynote Presentation_win32_LW_V6" id="{670309C8-2C38-4CFF-82BA-AF197439C521}" vid="{43F42362-DC95-4CBA-A0A2-5C03B532E6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782DA7-86C0-4A84-A860-11A1E6E3FB6B}">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3A9C388-2C06-4AF2-857C-74055069A29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76F8FCD-0A1F-4F6A-8F55-15E9E87E2E4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{1AB1DFE9-2E72-4B15-8C7D-5EB098877BEE}f4c2fa09-5552-4190-875c-1979579583e2-TFc553d604-a3b6-4c52-b2ed-3a769335c0fd_win32</Template>
  <TotalTime>427</TotalTime>
  <Words>1667</Words>
  <Application>Microsoft Office PowerPoint</Application>
  <PresentationFormat>Widescreen</PresentationFormat>
  <Paragraphs>192</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Abadi ExtraLight</vt:lpstr>
      <vt:lpstr>Aptos</vt:lpstr>
      <vt:lpstr>Arial</vt:lpstr>
      <vt:lpstr>Lora</vt:lpstr>
      <vt:lpstr>Playfair Display Black</vt:lpstr>
      <vt:lpstr>Poppins Light</vt:lpstr>
      <vt:lpstr>Gradient Circle</vt:lpstr>
      <vt:lpstr>Commerce Transaction Platform (Monolith to Azure Migration)</vt:lpstr>
      <vt:lpstr>Clarifying questions – Risk Reduction</vt:lpstr>
      <vt:lpstr>Clarifying questions – Risk Reduction-Scenarios</vt:lpstr>
      <vt:lpstr>Clarifying questions – Risk Reduction-Scenarios-Continued…</vt:lpstr>
      <vt:lpstr>The Business of Platforms – Practical/Proven Considerations (B2B limited B2C)</vt:lpstr>
      <vt:lpstr>Platform Design Goals &amp; Operating Principles</vt:lpstr>
      <vt:lpstr>Reference Architecture-Key Components</vt:lpstr>
      <vt:lpstr>PaaS-First Platform with Selective SaaS Experiences</vt:lpstr>
      <vt:lpstr>Composable, Event-Driven Reference Architecture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Rajib Mishra</dc:creator>
  <cp:lastModifiedBy>Rajib Mishra</cp:lastModifiedBy>
  <cp:revision>2</cp:revision>
  <dcterms:created xsi:type="dcterms:W3CDTF">2026-02-07T15:08:12Z</dcterms:created>
  <dcterms:modified xsi:type="dcterms:W3CDTF">2026-02-10T18:20:55Z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